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custom-properties+xml" PartName="/docProps/custom.xml"/>
  <Override ContentType="application/vnd.openxmlformats-officedocument.presentationml.slideLayout+xml" PartName="/ppt/slideLayouts/slideLayout3.xml"/>
  <Override ContentType="application/vnd.openxmlformats-officedocument.presentationml.slideLayout+xml" PartName="/ppt/slideLayouts/slideLayout37.xml"/>
  <Override ContentType="application/vnd.openxmlformats-officedocument.presentationml.slideLayout+xml" PartName="/ppt/slideLayouts/slideLayout54.xml"/>
  <Override ContentType="application/vnd.openxmlformats-officedocument.presentationml.slideLayout+xml" PartName="/ppt/slideLayouts/slideLayout11.xml"/>
  <Override ContentType="application/vnd.openxmlformats-officedocument.presentationml.slideLayout+xml" PartName="/ppt/slideLayouts/slideLayout29.xml"/>
  <Override ContentType="application/vnd.openxmlformats-officedocument.presentationml.slideLayout+xml" PartName="/ppt/slideLayouts/slideLayout46.xml"/>
  <Override ContentType="application/vnd.openxmlformats-officedocument.presentationml.slideLayout+xml" PartName="/ppt/slideLayouts/slideLayout20.xml"/>
  <Override ContentType="application/vnd.openxmlformats-officedocument.presentationml.slideLayout+xml" PartName="/ppt/slideLayouts/slideLayout55.xml"/>
  <Override ContentType="application/vnd.openxmlformats-officedocument.presentationml.slideLayout+xml" PartName="/ppt/slideLayouts/slideLayout38.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52.xml"/>
  <Override ContentType="application/vnd.openxmlformats-officedocument.presentationml.slideLayout+xml" PartName="/ppt/slideLayouts/slideLayout21.xml"/>
  <Override ContentType="application/vnd.openxmlformats-officedocument.presentationml.slideLayout+xml" PartName="/ppt/slideLayouts/slideLayout47.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22.xml"/>
  <Override ContentType="application/vnd.openxmlformats-officedocument.presentationml.slideLayout+xml" PartName="/ppt/slideLayouts/slideLayout35.xml"/>
  <Override ContentType="application/vnd.openxmlformats-officedocument.presentationml.slideLayout+xml" PartName="/ppt/slideLayouts/slideLayout48.xml"/>
  <Override ContentType="application/vnd.openxmlformats-officedocument.presentationml.slideLayout+xml" PartName="/ppt/slideLayouts/slideLayout49.xml"/>
  <Override ContentType="application/vnd.openxmlformats-officedocument.presentationml.slideLayout+xml" PartName="/ppt/slideLayouts/slideLayout19.xml"/>
  <Override ContentType="application/vnd.openxmlformats-officedocument.presentationml.slideLayout+xml" PartName="/ppt/slideLayouts/slideLayout36.xml"/>
  <Override ContentType="application/vnd.openxmlformats-officedocument.presentationml.slideLayout+xml" PartName="/ppt/slideLayouts/slideLayout4.xml"/>
  <Override ContentType="application/vnd.openxmlformats-officedocument.presentationml.slideLayout+xml" PartName="/ppt/slideLayouts/slideLayout53.xml"/>
  <Override ContentType="application/vnd.openxmlformats-officedocument.presentationml.slideLayout+xml" PartName="/ppt/slideLayouts/slideLayout10.xml"/>
  <Override ContentType="application/vnd.openxmlformats-officedocument.presentationml.slideLayout+xml" PartName="/ppt/slideLayouts/slideLayout41.xml"/>
  <Override ContentType="application/vnd.openxmlformats-officedocument.presentationml.slideLayout+xml" PartName="/ppt/slideLayouts/slideLayout23.xml"/>
  <Override ContentType="application/vnd.openxmlformats-officedocument.presentationml.slideLayout+xml" PartName="/ppt/slideLayouts/slideLayout24.xml"/>
  <Override ContentType="application/vnd.openxmlformats-officedocument.presentationml.slideLayout+xml" PartName="/ppt/slideLayouts/slideLayout7.xml"/>
  <Override ContentType="application/vnd.openxmlformats-officedocument.presentationml.slideLayout+xml" PartName="/ppt/slideLayouts/slideLayout40.xml"/>
  <Override ContentType="application/vnd.openxmlformats-officedocument.presentationml.slideLayout+xml" PartName="/ppt/slideLayouts/slideLayout16.xml"/>
  <Override ContentType="application/vnd.openxmlformats-officedocument.presentationml.slideLayout+xml" PartName="/ppt/slideLayouts/slideLayout33.xml"/>
  <Override ContentType="application/vnd.openxmlformats-officedocument.presentationml.slideLayout+xml" PartName="/ppt/slideLayouts/slideLayout25.xml"/>
  <Override ContentType="application/vnd.openxmlformats-officedocument.presentationml.slideLayout+xml" PartName="/ppt/slideLayouts/slideLayout17.xml"/>
  <Override ContentType="application/vnd.openxmlformats-officedocument.presentationml.slideLayout+xml" PartName="/ppt/slideLayouts/slideLayout42.xml"/>
  <Override ContentType="application/vnd.openxmlformats-officedocument.presentationml.slideLayout+xml" PartName="/ppt/slideLayouts/slideLayout34.xml"/>
  <Override ContentType="application/vnd.openxmlformats-officedocument.presentationml.slideLayout+xml" PartName="/ppt/slideLayouts/slideLayout6.xml"/>
  <Override ContentType="application/vnd.openxmlformats-officedocument.presentationml.slideLayout+xml" PartName="/ppt/slideLayouts/slideLayout30.xml"/>
  <Override ContentType="application/vnd.openxmlformats-officedocument.presentationml.slideLayout+xml" PartName="/ppt/slideLayouts/slideLayout56.xml"/>
  <Override ContentType="application/vnd.openxmlformats-officedocument.presentationml.slideLayout+xml" PartName="/ppt/slideLayouts/slideLayout43.xml"/>
  <Override ContentType="application/vnd.openxmlformats-officedocument.presentationml.slideLayout+xml" PartName="/ppt/slideLayouts/slideLayout26.xml"/>
  <Override ContentType="application/vnd.openxmlformats-officedocument.presentationml.slideLayout+xml" PartName="/ppt/slideLayouts/slideLayout5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39.xml"/>
  <Override ContentType="application/vnd.openxmlformats-officedocument.presentationml.slideLayout+xml" PartName="/ppt/slideLayouts/slideLayout57.xml"/>
  <Override ContentType="application/vnd.openxmlformats-officedocument.presentationml.slideLayout+xml" PartName="/ppt/slideLayouts/slideLayout9.xml"/>
  <Override ContentType="application/vnd.openxmlformats-officedocument.presentationml.slideLayout+xml" PartName="/ppt/slideLayouts/slideLayout31.xml"/>
  <Override ContentType="application/vnd.openxmlformats-officedocument.presentationml.slideLayout+xml" PartName="/ppt/slideLayouts/slideLayout50.xml"/>
  <Override ContentType="application/vnd.openxmlformats-officedocument.presentationml.slideLayout+xml" PartName="/ppt/slideLayouts/slideLayout44.xml"/>
  <Override ContentType="application/vnd.openxmlformats-officedocument.presentationml.slideLayout+xml" PartName="/ppt/slideLayouts/slideLayout14.xml"/>
  <Override ContentType="application/vnd.openxmlformats-officedocument.presentationml.slideLayout+xml" PartName="/ppt/slideLayouts/slideLayout28.xml"/>
  <Override ContentType="application/vnd.openxmlformats-officedocument.presentationml.slideLayout+xml" PartName="/ppt/slideLayouts/slideLayout27.xml"/>
  <Override ContentType="application/vnd.openxmlformats-officedocument.presentationml.slideLayout+xml" PartName="/ppt/slideLayouts/slideLayout58.xml"/>
  <Override ContentType="application/vnd.openxmlformats-officedocument.presentationml.slideLayout+xml" PartName="/ppt/slideLayouts/slideLayout15.xml"/>
  <Override ContentType="application/vnd.openxmlformats-officedocument.presentationml.slideLayout+xml" PartName="/ppt/slideLayouts/slideLayout8.xml"/>
  <Override ContentType="application/vnd.openxmlformats-officedocument.presentationml.slideLayout+xml" PartName="/ppt/slideLayouts/slideLayout45.xml"/>
  <Override ContentType="application/vnd.openxmlformats-officedocument.presentationml.slideLayout+xml" PartName="/ppt/slideLayouts/slideLayout32.xml"/>
  <Override ContentType="application/vnd.openxmlformats-officedocument.presentationml.slideMaster+xml" PartName="/ppt/slideMasters/slideMaster3.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Master+xml" PartName="/ppt/slideMasters/slideMaster4.xml"/>
  <Override ContentType="application/vnd.openxmlformats-officedocument.presentationml.slideMaster+xml" PartName="/ppt/slideMasters/slideMaster5.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6.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theme+xml" PartName="/ppt/theme/theme5.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3"/>
    <p:sldMasterId id="2147483659" r:id="rId4"/>
    <p:sldMasterId id="2147483668" r:id="rId5"/>
    <p:sldMasterId id="2147483676" r:id="rId6"/>
    <p:sldMasterId id="2147483691" r:id="rId7"/>
  </p:sldMasterIdLst>
  <p:notesMasterIdLst>
    <p:notesMasterId r:id="rId8"/>
  </p:notesMasterIdLst>
  <p:sldIdLst>
    <p:sldId id="256" r:id="rId9"/>
    <p:sldId id="257" r:id="rId10"/>
    <p:sldId id="258" r:id="rId11"/>
    <p:sldId id="259" r:id="rId12"/>
    <p:sldId id="260" r:id="rId13"/>
    <p:sldId id="261" r:id="rId14"/>
  </p:sldIdLst>
  <p:sldSz cy="6858000" cx="12192000"/>
  <p:notesSz cx="6858000" cy="9144000"/>
  <p:embeddedFontLst>
    <p:embeddedFont>
      <p:font typeface="Century Gothic"/>
      <p:regular r:id="rId15"/>
      <p:bold r:id="rId16"/>
      <p:italic r:id="rId17"/>
      <p:boldItalic r:id="rId18"/>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19" roundtripDataSignature="AMtx7mgdrnCgV2z0nLls+sDib2L8fnuLj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1" Type="http://schemas.openxmlformats.org/officeDocument/2006/relationships/slide" Target="slides/slide3.xml"/><Relationship Id="rId10" Type="http://schemas.openxmlformats.org/officeDocument/2006/relationships/slide" Target="slides/slide2.xml"/><Relationship Id="rId13" Type="http://schemas.openxmlformats.org/officeDocument/2006/relationships/slide" Target="slides/slide5.xml"/><Relationship Id="rId12" Type="http://schemas.openxmlformats.org/officeDocument/2006/relationships/slide" Target="slides/slide4.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slideMaster" Target="slideMasters/slideMaster2.xml"/><Relationship Id="rId9" Type="http://schemas.openxmlformats.org/officeDocument/2006/relationships/slide" Target="slides/slide1.xml"/><Relationship Id="rId15" Type="http://schemas.openxmlformats.org/officeDocument/2006/relationships/font" Target="fonts/CenturyGothic-regular.fntdata"/><Relationship Id="rId14" Type="http://schemas.openxmlformats.org/officeDocument/2006/relationships/slide" Target="slides/slide6.xml"/><Relationship Id="rId17" Type="http://schemas.openxmlformats.org/officeDocument/2006/relationships/font" Target="fonts/CenturyGothic-italic.fntdata"/><Relationship Id="rId16" Type="http://schemas.openxmlformats.org/officeDocument/2006/relationships/font" Target="fonts/CenturyGothic-bold.fntdata"/><Relationship Id="rId5" Type="http://schemas.openxmlformats.org/officeDocument/2006/relationships/slideMaster" Target="slideMasters/slideMaster3.xml"/><Relationship Id="rId19" Type="http://customschemas.google.com/relationships/presentationmetadata" Target="metadata"/><Relationship Id="rId6" Type="http://schemas.openxmlformats.org/officeDocument/2006/relationships/slideMaster" Target="slideMasters/slideMaster4.xml"/><Relationship Id="rId18" Type="http://schemas.openxmlformats.org/officeDocument/2006/relationships/font" Target="fonts/CenturyGothic-boldItalic.fntdata"/><Relationship Id="rId7" Type="http://schemas.openxmlformats.org/officeDocument/2006/relationships/slideMaster" Target="slideMasters/slideMaster5.xml"/><Relationship Id="rId8"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it-IT"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2" name="Shape 332"/>
        <p:cNvGrpSpPr/>
        <p:nvPr/>
      </p:nvGrpSpPr>
      <p:grpSpPr>
        <a:xfrm>
          <a:off x="0" y="0"/>
          <a:ext cx="0" cy="0"/>
          <a:chOff x="0" y="0"/>
          <a:chExt cx="0" cy="0"/>
        </a:xfrm>
      </p:grpSpPr>
      <p:sp>
        <p:nvSpPr>
          <p:cNvPr id="333" name="Google Shape;333;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34" name="Google Shape;334;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335" name="Google Shape;335;p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it-IT"/>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0" name="Shape 340"/>
        <p:cNvGrpSpPr/>
        <p:nvPr/>
      </p:nvGrpSpPr>
      <p:grpSpPr>
        <a:xfrm>
          <a:off x="0" y="0"/>
          <a:ext cx="0" cy="0"/>
          <a:chOff x="0" y="0"/>
          <a:chExt cx="0" cy="0"/>
        </a:xfrm>
      </p:grpSpPr>
      <p:sp>
        <p:nvSpPr>
          <p:cNvPr id="341" name="Google Shape;341;p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342" name="Google Shape;342;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9" name="Shape 349"/>
        <p:cNvGrpSpPr/>
        <p:nvPr/>
      </p:nvGrpSpPr>
      <p:grpSpPr>
        <a:xfrm>
          <a:off x="0" y="0"/>
          <a:ext cx="0" cy="0"/>
          <a:chOff x="0" y="0"/>
          <a:chExt cx="0" cy="0"/>
        </a:xfrm>
      </p:grpSpPr>
      <p:sp>
        <p:nvSpPr>
          <p:cNvPr id="350" name="Google Shape;350;p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351" name="Google Shape;351;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7" name="Shape 357"/>
        <p:cNvGrpSpPr/>
        <p:nvPr/>
      </p:nvGrpSpPr>
      <p:grpSpPr>
        <a:xfrm>
          <a:off x="0" y="0"/>
          <a:ext cx="0" cy="0"/>
          <a:chOff x="0" y="0"/>
          <a:chExt cx="0" cy="0"/>
        </a:xfrm>
      </p:grpSpPr>
      <p:sp>
        <p:nvSpPr>
          <p:cNvPr id="358" name="Google Shape;358;p7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359" name="Google Shape;359;p7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7" name="Shape 367"/>
        <p:cNvGrpSpPr/>
        <p:nvPr/>
      </p:nvGrpSpPr>
      <p:grpSpPr>
        <a:xfrm>
          <a:off x="0" y="0"/>
          <a:ext cx="0" cy="0"/>
          <a:chOff x="0" y="0"/>
          <a:chExt cx="0" cy="0"/>
        </a:xfrm>
      </p:grpSpPr>
      <p:sp>
        <p:nvSpPr>
          <p:cNvPr id="368" name="Google Shape;368;p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369" name="Google Shape;369;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3" name="Shape 373"/>
        <p:cNvGrpSpPr/>
        <p:nvPr/>
      </p:nvGrpSpPr>
      <p:grpSpPr>
        <a:xfrm>
          <a:off x="0" y="0"/>
          <a:ext cx="0" cy="0"/>
          <a:chOff x="0" y="0"/>
          <a:chExt cx="0" cy="0"/>
        </a:xfrm>
      </p:grpSpPr>
      <p:sp>
        <p:nvSpPr>
          <p:cNvPr id="374" name="Google Shape;374;p1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375" name="Google Shape;375;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5.png"/><Relationship Id="rId3" Type="http://schemas.openxmlformats.org/officeDocument/2006/relationships/image" Target="../media/image16.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5.png"/><Relationship Id="rId3" Type="http://schemas.openxmlformats.org/officeDocument/2006/relationships/image" Target="../media/image16.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16.png"/><Relationship Id="rId3"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jp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16.png"/></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 Id="rId2" Type="http://schemas.openxmlformats.org/officeDocument/2006/relationships/image" Target="../media/image11.jpg"/></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 Id="rId2" Type="http://schemas.openxmlformats.org/officeDocument/2006/relationships/image" Target="../media/image12.jpg"/></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 Id="rId2" Type="http://schemas.openxmlformats.org/officeDocument/2006/relationships/image" Target="../media/image13.jpg"/></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 Id="rId2" Type="http://schemas.openxmlformats.org/officeDocument/2006/relationships/image" Target="../media/image8.jp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 Id="rId2" Type="http://schemas.openxmlformats.org/officeDocument/2006/relationships/image" Target="../media/image9.jpg"/></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 Id="rId2" Type="http://schemas.openxmlformats.org/officeDocument/2006/relationships/image" Target="../media/image14.jpg"/></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 Id="rId2" Type="http://schemas.openxmlformats.org/officeDocument/2006/relationships/image" Target="../media/image14.jpg"/></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 Id="rId2" Type="http://schemas.openxmlformats.org/officeDocument/2006/relationships/image" Target="../media/image8.jpg"/></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 Id="rId2" Type="http://schemas.openxmlformats.org/officeDocument/2006/relationships/image" Target="../media/image9.jpg"/></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 Id="rId2" Type="http://schemas.openxmlformats.org/officeDocument/2006/relationships/image" Target="../media/image14.jpg"/></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 Id="rId2" Type="http://schemas.openxmlformats.org/officeDocument/2006/relationships/image" Target="../media/image14.jpg"/></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 Id="rId2" Type="http://schemas.openxmlformats.org/officeDocument/2006/relationships/image" Target="../media/image8.jpg"/><Relationship Id="rId3" Type="http://schemas.openxmlformats.org/officeDocument/2006/relationships/hyperlink" Target="https://twitter.com/costprogramme?lang=fr" TargetMode="External"/><Relationship Id="rId4" Type="http://schemas.openxmlformats.org/officeDocument/2006/relationships/image" Target="../media/image15.jpg"/><Relationship Id="rId11" Type="http://schemas.openxmlformats.org/officeDocument/2006/relationships/image" Target="../media/image10.png"/><Relationship Id="rId10" Type="http://schemas.openxmlformats.org/officeDocument/2006/relationships/hyperlink" Target="https://www.linkedin.com/company/cost-office" TargetMode="External"/><Relationship Id="rId9" Type="http://schemas.openxmlformats.org/officeDocument/2006/relationships/image" Target="../media/image17.png"/><Relationship Id="rId5" Type="http://schemas.openxmlformats.org/officeDocument/2006/relationships/hyperlink" Target="http://www.cost.eu/" TargetMode="External"/><Relationship Id="rId6" Type="http://schemas.openxmlformats.org/officeDocument/2006/relationships/hyperlink" Target="https://www.youtube.com/user/COSTOffice" TargetMode="External"/><Relationship Id="rId7" Type="http://schemas.openxmlformats.org/officeDocument/2006/relationships/image" Target="../media/image18.png"/><Relationship Id="rId8" Type="http://schemas.openxmlformats.org/officeDocument/2006/relationships/hyperlink" Target="https://www.facebook.com/COST.Programme/" TargetMode="Externa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 Id="rId2" Type="http://schemas.openxmlformats.org/officeDocument/2006/relationships/image" Target="../media/image9.jpg"/></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 Id="rId2" Type="http://schemas.openxmlformats.org/officeDocument/2006/relationships/image" Target="../media/image14.jp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6.png"/></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5.xml"/><Relationship Id="rId2" Type="http://schemas.openxmlformats.org/officeDocument/2006/relationships/image" Target="../media/image16.png"/><Relationship Id="rId3" Type="http://schemas.openxmlformats.org/officeDocument/2006/relationships/image" Target="../media/image2.png"/></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5.xml"/><Relationship Id="rId2" Type="http://schemas.openxmlformats.org/officeDocument/2006/relationships/image" Target="../media/image16.png"/></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 Id="rId2" Type="http://schemas.openxmlformats.org/officeDocument/2006/relationships/image" Target="../media/image12.jp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 Id="rId2" Type="http://schemas.openxmlformats.org/officeDocument/2006/relationships/image" Target="../media/image8.jpg"/></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 Id="rId2" Type="http://schemas.openxmlformats.org/officeDocument/2006/relationships/image" Target="../media/image8.jpg"/></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 Id="rId2" Type="http://schemas.openxmlformats.org/officeDocument/2006/relationships/image" Target="../media/image8.jpg"/></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 Id="rId2" Type="http://schemas.openxmlformats.org/officeDocument/2006/relationships/image" Target="../media/image8.jpg"/></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 Id="rId2" Type="http://schemas.openxmlformats.org/officeDocument/2006/relationships/image" Target="../media/image8.jpg"/></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 Id="rId2" Type="http://schemas.openxmlformats.org/officeDocument/2006/relationships/image" Target="../media/image8.jpg"/></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 Id="rId2" Type="http://schemas.openxmlformats.org/officeDocument/2006/relationships/image" Target="../media/image8.jpg"/></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 Id="rId2" Type="http://schemas.openxmlformats.org/officeDocument/2006/relationships/image" Target="../media/image8.jpg"/></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 Id="rId2" Type="http://schemas.openxmlformats.org/officeDocument/2006/relationships/image" Target="../media/image8.jp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Два об’єкти" type="twoObj">
  <p:cSld name="TWO_OBJECTS">
    <p:spTree>
      <p:nvGrpSpPr>
        <p:cNvPr id="16" name="Shape 16"/>
        <p:cNvGrpSpPr/>
        <p:nvPr/>
      </p:nvGrpSpPr>
      <p:grpSpPr>
        <a:xfrm>
          <a:off x="0" y="0"/>
          <a:ext cx="0" cy="0"/>
          <a:chOff x="0" y="0"/>
          <a:chExt cx="0" cy="0"/>
        </a:xfrm>
      </p:grpSpPr>
      <p:sp>
        <p:nvSpPr>
          <p:cNvPr id="17" name="Google Shape;17;p12"/>
          <p:cNvSpPr txBox="1"/>
          <p:nvPr>
            <p:ph type="title"/>
          </p:nvPr>
        </p:nvSpPr>
        <p:spPr>
          <a:xfrm>
            <a:off x="865693" y="691990"/>
            <a:ext cx="8500360" cy="776523"/>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1400"/>
              <a:buNone/>
              <a:defRPr/>
            </a:lvl1pPr>
            <a:lvl2pPr lvl="1" algn="l">
              <a:lnSpc>
                <a:spcPct val="163222"/>
              </a:lnSpc>
              <a:spcBef>
                <a:spcPts val="0"/>
              </a:spcBef>
              <a:spcAft>
                <a:spcPts val="0"/>
              </a:spcAft>
              <a:buSzPts val="1400"/>
              <a:buNone/>
              <a:defRPr/>
            </a:lvl2pPr>
            <a:lvl3pPr lvl="2" algn="l">
              <a:lnSpc>
                <a:spcPct val="163222"/>
              </a:lnSpc>
              <a:spcBef>
                <a:spcPts val="0"/>
              </a:spcBef>
              <a:spcAft>
                <a:spcPts val="0"/>
              </a:spcAft>
              <a:buSzPts val="1400"/>
              <a:buNone/>
              <a:defRPr/>
            </a:lvl3pPr>
            <a:lvl4pPr lvl="3" algn="l">
              <a:lnSpc>
                <a:spcPct val="163222"/>
              </a:lnSpc>
              <a:spcBef>
                <a:spcPts val="0"/>
              </a:spcBef>
              <a:spcAft>
                <a:spcPts val="0"/>
              </a:spcAft>
              <a:buSzPts val="1400"/>
              <a:buNone/>
              <a:defRPr/>
            </a:lvl4pPr>
            <a:lvl5pPr lvl="4" algn="l">
              <a:lnSpc>
                <a:spcPct val="163222"/>
              </a:lnSpc>
              <a:spcBef>
                <a:spcPts val="0"/>
              </a:spcBef>
              <a:spcAft>
                <a:spcPts val="0"/>
              </a:spcAft>
              <a:buSzPts val="1400"/>
              <a:buNone/>
              <a:defRPr/>
            </a:lvl5pPr>
            <a:lvl6pPr lvl="5" algn="l">
              <a:lnSpc>
                <a:spcPct val="163222"/>
              </a:lnSpc>
              <a:spcBef>
                <a:spcPts val="0"/>
              </a:spcBef>
              <a:spcAft>
                <a:spcPts val="0"/>
              </a:spcAft>
              <a:buSzPts val="1400"/>
              <a:buNone/>
              <a:defRPr/>
            </a:lvl6pPr>
            <a:lvl7pPr lvl="6" algn="l">
              <a:lnSpc>
                <a:spcPct val="163222"/>
              </a:lnSpc>
              <a:spcBef>
                <a:spcPts val="0"/>
              </a:spcBef>
              <a:spcAft>
                <a:spcPts val="0"/>
              </a:spcAft>
              <a:buSzPts val="1400"/>
              <a:buNone/>
              <a:defRPr/>
            </a:lvl7pPr>
            <a:lvl8pPr lvl="7" algn="l">
              <a:lnSpc>
                <a:spcPct val="163222"/>
              </a:lnSpc>
              <a:spcBef>
                <a:spcPts val="0"/>
              </a:spcBef>
              <a:spcAft>
                <a:spcPts val="0"/>
              </a:spcAft>
              <a:buSzPts val="1400"/>
              <a:buNone/>
              <a:defRPr/>
            </a:lvl8pPr>
            <a:lvl9pPr lvl="8" algn="l">
              <a:lnSpc>
                <a:spcPct val="163222"/>
              </a:lnSpc>
              <a:spcBef>
                <a:spcPts val="0"/>
              </a:spcBef>
              <a:spcAft>
                <a:spcPts val="0"/>
              </a:spcAft>
              <a:buSzPts val="1400"/>
              <a:buNone/>
              <a:defRPr/>
            </a:lvl9pPr>
          </a:lstStyle>
          <a:p/>
        </p:txBody>
      </p:sp>
      <p:sp>
        <p:nvSpPr>
          <p:cNvPr id="18" name="Google Shape;18;p12"/>
          <p:cNvSpPr txBox="1"/>
          <p:nvPr>
            <p:ph idx="1" type="body"/>
          </p:nvPr>
        </p:nvSpPr>
        <p:spPr>
          <a:xfrm>
            <a:off x="838200" y="1825625"/>
            <a:ext cx="5181600" cy="4351338"/>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0"/>
              </a:spcBef>
              <a:spcAft>
                <a:spcPts val="0"/>
              </a:spcAft>
              <a:buClr>
                <a:schemeClr val="dk1"/>
              </a:buClr>
              <a:buSzPts val="1800"/>
              <a:buNone/>
              <a:defRPr/>
            </a:lvl1pPr>
            <a:lvl2pPr indent="-342900" lvl="1" marL="914400" algn="l">
              <a:lnSpc>
                <a:spcPct val="100000"/>
              </a:lnSpc>
              <a:spcBef>
                <a:spcPts val="0"/>
              </a:spcBef>
              <a:spcAft>
                <a:spcPts val="0"/>
              </a:spcAft>
              <a:buClr>
                <a:schemeClr val="dk1"/>
              </a:buClr>
              <a:buSzPts val="1800"/>
              <a:buChar char="•"/>
              <a:defRPr/>
            </a:lvl2pPr>
            <a:lvl3pPr indent="-342900" lvl="2" marL="1371600" algn="l">
              <a:lnSpc>
                <a:spcPct val="100000"/>
              </a:lnSpc>
              <a:spcBef>
                <a:spcPts val="0"/>
              </a:spcBef>
              <a:spcAft>
                <a:spcPts val="0"/>
              </a:spcAft>
              <a:buClr>
                <a:schemeClr val="dk1"/>
              </a:buClr>
              <a:buSzPts val="1800"/>
              <a:buChar char="•"/>
              <a:defRPr/>
            </a:lvl3pPr>
            <a:lvl4pPr indent="-342900" lvl="3" marL="1828800" algn="l">
              <a:lnSpc>
                <a:spcPct val="100000"/>
              </a:lnSpc>
              <a:spcBef>
                <a:spcPts val="0"/>
              </a:spcBef>
              <a:spcAft>
                <a:spcPts val="0"/>
              </a:spcAft>
              <a:buClr>
                <a:schemeClr val="dk1"/>
              </a:buClr>
              <a:buSzPts val="1800"/>
              <a:buChar char="•"/>
              <a:defRPr/>
            </a:lvl4pPr>
            <a:lvl5pPr indent="-342900" lvl="4" marL="2286000" algn="l">
              <a:lnSpc>
                <a:spcPct val="100000"/>
              </a:lnSpc>
              <a:spcBef>
                <a:spcPts val="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19" name="Google Shape;19;p12"/>
          <p:cNvSpPr txBox="1"/>
          <p:nvPr>
            <p:ph idx="2" type="body"/>
          </p:nvPr>
        </p:nvSpPr>
        <p:spPr>
          <a:xfrm>
            <a:off x="6172200" y="1825625"/>
            <a:ext cx="5181600" cy="4351338"/>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0"/>
              </a:spcBef>
              <a:spcAft>
                <a:spcPts val="0"/>
              </a:spcAft>
              <a:buClr>
                <a:schemeClr val="dk1"/>
              </a:buClr>
              <a:buSzPts val="1800"/>
              <a:buNone/>
              <a:defRPr/>
            </a:lvl1pPr>
            <a:lvl2pPr indent="-342900" lvl="1" marL="914400" algn="l">
              <a:lnSpc>
                <a:spcPct val="100000"/>
              </a:lnSpc>
              <a:spcBef>
                <a:spcPts val="0"/>
              </a:spcBef>
              <a:spcAft>
                <a:spcPts val="0"/>
              </a:spcAft>
              <a:buClr>
                <a:schemeClr val="dk1"/>
              </a:buClr>
              <a:buSzPts val="1800"/>
              <a:buChar char="•"/>
              <a:defRPr/>
            </a:lvl2pPr>
            <a:lvl3pPr indent="-342900" lvl="2" marL="1371600" algn="l">
              <a:lnSpc>
                <a:spcPct val="100000"/>
              </a:lnSpc>
              <a:spcBef>
                <a:spcPts val="0"/>
              </a:spcBef>
              <a:spcAft>
                <a:spcPts val="0"/>
              </a:spcAft>
              <a:buClr>
                <a:schemeClr val="dk1"/>
              </a:buClr>
              <a:buSzPts val="1800"/>
              <a:buChar char="•"/>
              <a:defRPr/>
            </a:lvl3pPr>
            <a:lvl4pPr indent="-342900" lvl="3" marL="1828800" algn="l">
              <a:lnSpc>
                <a:spcPct val="100000"/>
              </a:lnSpc>
              <a:spcBef>
                <a:spcPts val="0"/>
              </a:spcBef>
              <a:spcAft>
                <a:spcPts val="0"/>
              </a:spcAft>
              <a:buClr>
                <a:schemeClr val="dk1"/>
              </a:buClr>
              <a:buSzPts val="1800"/>
              <a:buChar char="•"/>
              <a:defRPr/>
            </a:lvl4pPr>
            <a:lvl5pPr indent="-342900" lvl="4" marL="2286000" algn="l">
              <a:lnSpc>
                <a:spcPct val="100000"/>
              </a:lnSpc>
              <a:spcBef>
                <a:spcPts val="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20" name="Google Shape;20;p12"/>
          <p:cNvSpPr txBox="1"/>
          <p:nvPr>
            <p:ph idx="10" type="dt"/>
          </p:nvPr>
        </p:nvSpPr>
        <p:spPr>
          <a:xfrm>
            <a:off x="0" y="0"/>
            <a:ext cx="3000000" cy="30000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21" name="Google Shape;21;p12"/>
          <p:cNvSpPr txBox="1"/>
          <p:nvPr>
            <p:ph idx="11" type="ftr"/>
          </p:nvPr>
        </p:nvSpPr>
        <p:spPr>
          <a:xfrm>
            <a:off x="0" y="0"/>
            <a:ext cx="3000000" cy="30000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22" name="Google Shape;22;p12"/>
          <p:cNvSpPr txBox="1"/>
          <p:nvPr>
            <p:ph idx="12" type="sldNum"/>
          </p:nvPr>
        </p:nvSpPr>
        <p:spPr>
          <a:xfrm>
            <a:off x="10494243" y="6380273"/>
            <a:ext cx="830111" cy="180142"/>
          </a:xfrm>
          <a:prstGeom prst="rect">
            <a:avLst/>
          </a:prstGeom>
          <a:noFill/>
          <a:ln>
            <a:noFill/>
          </a:ln>
        </p:spPr>
        <p:txBody>
          <a:bodyPr anchorCtr="0" anchor="t" bIns="45700" lIns="91425" spcFirstLastPara="1" rIns="91425" wrap="square" tIns="45700">
            <a:noAutofit/>
          </a:bodyPr>
          <a:lstStyle>
            <a:lvl1pPr indent="0" lvl="0"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1pPr>
            <a:lvl2pPr indent="0" lvl="1"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2pPr>
            <a:lvl3pPr indent="0" lvl="2"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3pPr>
            <a:lvl4pPr indent="0" lvl="3"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4pPr>
            <a:lvl5pPr indent="0" lvl="4"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5pPr>
            <a:lvl6pPr indent="0" lvl="5"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6pPr>
            <a:lvl7pPr indent="0" lvl="6"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7pPr>
            <a:lvl8pPr indent="0" lvl="7"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8pPr>
            <a:lvl9pPr indent="0" lvl="8"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it-IT"/>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60" name="Shape 60"/>
        <p:cNvGrpSpPr/>
        <p:nvPr/>
      </p:nvGrpSpPr>
      <p:grpSpPr>
        <a:xfrm>
          <a:off x="0" y="0"/>
          <a:ext cx="0" cy="0"/>
          <a:chOff x="0" y="0"/>
          <a:chExt cx="0" cy="0"/>
        </a:xfrm>
      </p:grpSpPr>
      <p:sp>
        <p:nvSpPr>
          <p:cNvPr id="61" name="Google Shape;61;p21"/>
          <p:cNvSpPr txBox="1"/>
          <p:nvPr>
            <p:ph idx="12" type="sldNum"/>
          </p:nvPr>
        </p:nvSpPr>
        <p:spPr>
          <a:xfrm>
            <a:off x="10494243" y="6380273"/>
            <a:ext cx="830111" cy="180142"/>
          </a:xfrm>
          <a:prstGeom prst="rect">
            <a:avLst/>
          </a:prstGeom>
          <a:noFill/>
          <a:ln>
            <a:noFill/>
          </a:ln>
        </p:spPr>
        <p:txBody>
          <a:bodyPr anchorCtr="0" anchor="t" bIns="45700" lIns="91425" spcFirstLastPara="1" rIns="91425" wrap="square" tIns="45700">
            <a:noAutofit/>
          </a:bodyPr>
          <a:lstStyle>
            <a:lvl1pPr indent="0" lvl="0"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1pPr>
            <a:lvl2pPr indent="0" lvl="1"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2pPr>
            <a:lvl3pPr indent="0" lvl="2"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3pPr>
            <a:lvl4pPr indent="0" lvl="3"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4pPr>
            <a:lvl5pPr indent="0" lvl="4"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5pPr>
            <a:lvl6pPr indent="0" lvl="5"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6pPr>
            <a:lvl7pPr indent="0" lvl="6"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7pPr>
            <a:lvl8pPr indent="0" lvl="7"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8pPr>
            <a:lvl9pPr indent="0" lvl="8"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it-IT"/>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elfolie" showMasterSp="0" type="title">
  <p:cSld name="TITLE">
    <p:spTree>
      <p:nvGrpSpPr>
        <p:cNvPr id="69" name="Shape 69"/>
        <p:cNvGrpSpPr/>
        <p:nvPr/>
      </p:nvGrpSpPr>
      <p:grpSpPr>
        <a:xfrm>
          <a:off x="0" y="0"/>
          <a:ext cx="0" cy="0"/>
          <a:chOff x="0" y="0"/>
          <a:chExt cx="0" cy="0"/>
        </a:xfrm>
      </p:grpSpPr>
      <p:sp>
        <p:nvSpPr>
          <p:cNvPr id="70" name="Google Shape;70;p23"/>
          <p:cNvSpPr txBox="1"/>
          <p:nvPr>
            <p:ph type="ctrTitle"/>
          </p:nvPr>
        </p:nvSpPr>
        <p:spPr>
          <a:xfrm>
            <a:off x="865694" y="691989"/>
            <a:ext cx="8488263" cy="1080839"/>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1400"/>
              <a:buNone/>
              <a:defRPr>
                <a:solidFill>
                  <a:schemeClr val="lt2"/>
                </a:solidFill>
                <a:latin typeface="Century Gothic"/>
                <a:ea typeface="Century Gothic"/>
                <a:cs typeface="Century Gothic"/>
                <a:sym typeface="Century Gothic"/>
              </a:defRPr>
            </a:lvl1pPr>
            <a:lvl2pPr lvl="1" algn="l">
              <a:lnSpc>
                <a:spcPct val="163222"/>
              </a:lnSpc>
              <a:spcBef>
                <a:spcPts val="0"/>
              </a:spcBef>
              <a:spcAft>
                <a:spcPts val="0"/>
              </a:spcAft>
              <a:buSzPts val="1400"/>
              <a:buNone/>
              <a:defRPr/>
            </a:lvl2pPr>
            <a:lvl3pPr lvl="2" algn="l">
              <a:lnSpc>
                <a:spcPct val="163222"/>
              </a:lnSpc>
              <a:spcBef>
                <a:spcPts val="0"/>
              </a:spcBef>
              <a:spcAft>
                <a:spcPts val="0"/>
              </a:spcAft>
              <a:buSzPts val="1400"/>
              <a:buNone/>
              <a:defRPr/>
            </a:lvl3pPr>
            <a:lvl4pPr lvl="3" algn="l">
              <a:lnSpc>
                <a:spcPct val="163222"/>
              </a:lnSpc>
              <a:spcBef>
                <a:spcPts val="0"/>
              </a:spcBef>
              <a:spcAft>
                <a:spcPts val="0"/>
              </a:spcAft>
              <a:buSzPts val="1400"/>
              <a:buNone/>
              <a:defRPr/>
            </a:lvl4pPr>
            <a:lvl5pPr lvl="4" algn="l">
              <a:lnSpc>
                <a:spcPct val="163222"/>
              </a:lnSpc>
              <a:spcBef>
                <a:spcPts val="0"/>
              </a:spcBef>
              <a:spcAft>
                <a:spcPts val="0"/>
              </a:spcAft>
              <a:buSzPts val="1400"/>
              <a:buNone/>
              <a:defRPr/>
            </a:lvl5pPr>
            <a:lvl6pPr lvl="5" algn="l">
              <a:lnSpc>
                <a:spcPct val="163222"/>
              </a:lnSpc>
              <a:spcBef>
                <a:spcPts val="0"/>
              </a:spcBef>
              <a:spcAft>
                <a:spcPts val="0"/>
              </a:spcAft>
              <a:buSzPts val="1400"/>
              <a:buNone/>
              <a:defRPr/>
            </a:lvl6pPr>
            <a:lvl7pPr lvl="6" algn="l">
              <a:lnSpc>
                <a:spcPct val="163222"/>
              </a:lnSpc>
              <a:spcBef>
                <a:spcPts val="0"/>
              </a:spcBef>
              <a:spcAft>
                <a:spcPts val="0"/>
              </a:spcAft>
              <a:buSzPts val="1400"/>
              <a:buNone/>
              <a:defRPr/>
            </a:lvl7pPr>
            <a:lvl8pPr lvl="7" algn="l">
              <a:lnSpc>
                <a:spcPct val="163222"/>
              </a:lnSpc>
              <a:spcBef>
                <a:spcPts val="0"/>
              </a:spcBef>
              <a:spcAft>
                <a:spcPts val="0"/>
              </a:spcAft>
              <a:buSzPts val="1400"/>
              <a:buNone/>
              <a:defRPr/>
            </a:lvl8pPr>
            <a:lvl9pPr lvl="8" algn="l">
              <a:lnSpc>
                <a:spcPct val="163222"/>
              </a:lnSpc>
              <a:spcBef>
                <a:spcPts val="0"/>
              </a:spcBef>
              <a:spcAft>
                <a:spcPts val="0"/>
              </a:spcAft>
              <a:buSzPts val="1400"/>
              <a:buNone/>
              <a:defRPr/>
            </a:lvl9pPr>
          </a:lstStyle>
          <a:p/>
        </p:txBody>
      </p:sp>
      <p:sp>
        <p:nvSpPr>
          <p:cNvPr id="71" name="Google Shape;71;p23"/>
          <p:cNvSpPr txBox="1"/>
          <p:nvPr>
            <p:ph idx="1" type="subTitle"/>
          </p:nvPr>
        </p:nvSpPr>
        <p:spPr>
          <a:xfrm>
            <a:off x="865694" y="2133106"/>
            <a:ext cx="10458659" cy="3958308"/>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Clr>
                <a:schemeClr val="dk1"/>
              </a:buClr>
              <a:buSzPts val="2400"/>
              <a:buFont typeface="Century Gothic"/>
              <a:buNone/>
              <a:defRPr sz="2400" cap="none">
                <a:latin typeface="Century Gothic"/>
                <a:ea typeface="Century Gothic"/>
                <a:cs typeface="Century Gothic"/>
                <a:sym typeface="Century Gothic"/>
              </a:defRPr>
            </a:lvl1pPr>
            <a:lvl2pPr lvl="1" algn="l">
              <a:lnSpc>
                <a:spcPct val="100000"/>
              </a:lnSpc>
              <a:spcBef>
                <a:spcPts val="0"/>
              </a:spcBef>
              <a:spcAft>
                <a:spcPts val="0"/>
              </a:spcAft>
              <a:buClr>
                <a:schemeClr val="dk1"/>
              </a:buClr>
              <a:buSzPts val="1800"/>
              <a:buChar char="•"/>
              <a:defRPr/>
            </a:lvl2pPr>
            <a:lvl3pPr lvl="2" algn="l">
              <a:lnSpc>
                <a:spcPct val="100000"/>
              </a:lnSpc>
              <a:spcBef>
                <a:spcPts val="0"/>
              </a:spcBef>
              <a:spcAft>
                <a:spcPts val="0"/>
              </a:spcAft>
              <a:buClr>
                <a:schemeClr val="dk1"/>
              </a:buClr>
              <a:buSzPts val="1800"/>
              <a:buChar char="•"/>
              <a:defRPr/>
            </a:lvl3pPr>
            <a:lvl4pPr lvl="3" algn="l">
              <a:lnSpc>
                <a:spcPct val="100000"/>
              </a:lnSpc>
              <a:spcBef>
                <a:spcPts val="0"/>
              </a:spcBef>
              <a:spcAft>
                <a:spcPts val="0"/>
              </a:spcAft>
              <a:buClr>
                <a:schemeClr val="dk1"/>
              </a:buClr>
              <a:buSzPts val="1800"/>
              <a:buChar char="•"/>
              <a:defRPr/>
            </a:lvl4pPr>
            <a:lvl5pPr lvl="4" algn="l">
              <a:lnSpc>
                <a:spcPct val="100000"/>
              </a:lnSpc>
              <a:spcBef>
                <a:spcPts val="0"/>
              </a:spcBef>
              <a:spcAft>
                <a:spcPts val="0"/>
              </a:spcAft>
              <a:buClr>
                <a:schemeClr val="dk1"/>
              </a:buClr>
              <a:buSzPts val="1800"/>
              <a:buChar char="•"/>
              <a:defRPr/>
            </a:lvl5pPr>
            <a:lvl6pPr lvl="5" algn="l">
              <a:lnSpc>
                <a:spcPct val="100000"/>
              </a:lnSpc>
              <a:spcBef>
                <a:spcPts val="360"/>
              </a:spcBef>
              <a:spcAft>
                <a:spcPts val="0"/>
              </a:spcAft>
              <a:buClr>
                <a:schemeClr val="dk1"/>
              </a:buClr>
              <a:buSzPts val="1800"/>
              <a:buChar char="-"/>
              <a:defRPr/>
            </a:lvl6pPr>
            <a:lvl7pPr lvl="6" algn="l">
              <a:lnSpc>
                <a:spcPct val="100000"/>
              </a:lnSpc>
              <a:spcBef>
                <a:spcPts val="360"/>
              </a:spcBef>
              <a:spcAft>
                <a:spcPts val="0"/>
              </a:spcAft>
              <a:buClr>
                <a:schemeClr val="dk1"/>
              </a:buClr>
              <a:buSzPts val="1800"/>
              <a:buChar char="-"/>
              <a:defRPr/>
            </a:lvl7pPr>
            <a:lvl8pPr lvl="7" algn="l">
              <a:lnSpc>
                <a:spcPct val="100000"/>
              </a:lnSpc>
              <a:spcBef>
                <a:spcPts val="360"/>
              </a:spcBef>
              <a:spcAft>
                <a:spcPts val="0"/>
              </a:spcAft>
              <a:buClr>
                <a:schemeClr val="dk1"/>
              </a:buClr>
              <a:buSzPts val="1800"/>
              <a:buChar char="-"/>
              <a:defRPr/>
            </a:lvl8pPr>
            <a:lvl9pPr lvl="8" algn="l">
              <a:lnSpc>
                <a:spcPct val="100000"/>
              </a:lnSpc>
              <a:spcBef>
                <a:spcPts val="360"/>
              </a:spcBef>
              <a:spcAft>
                <a:spcPts val="0"/>
              </a:spcAft>
              <a:buClr>
                <a:schemeClr val="dk1"/>
              </a:buClr>
              <a:buSzPts val="1800"/>
              <a:buChar char="-"/>
              <a:defRPr/>
            </a:lvl9pPr>
          </a:lstStyle>
          <a:p/>
        </p:txBody>
      </p:sp>
      <p:pic>
        <p:nvPicPr>
          <p:cNvPr id="72" name="Google Shape;72;p23"/>
          <p:cNvPicPr preferRelativeResize="0"/>
          <p:nvPr/>
        </p:nvPicPr>
        <p:blipFill rotWithShape="1">
          <a:blip r:embed="rId2">
            <a:alphaModFix/>
          </a:blip>
          <a:srcRect b="0" l="0" r="0" t="0"/>
          <a:stretch/>
        </p:blipFill>
        <p:spPr>
          <a:xfrm>
            <a:off x="11768922" y="6332117"/>
            <a:ext cx="423077" cy="461408"/>
          </a:xfrm>
          <a:prstGeom prst="rect">
            <a:avLst/>
          </a:prstGeom>
          <a:noFill/>
          <a:ln>
            <a:noFill/>
          </a:ln>
        </p:spPr>
      </p:pic>
      <p:pic>
        <p:nvPicPr>
          <p:cNvPr id="73" name="Google Shape;73;p23"/>
          <p:cNvPicPr preferRelativeResize="0"/>
          <p:nvPr/>
        </p:nvPicPr>
        <p:blipFill rotWithShape="1">
          <a:blip r:embed="rId3">
            <a:alphaModFix/>
          </a:blip>
          <a:srcRect b="0" l="0" r="0" t="0"/>
          <a:stretch/>
        </p:blipFill>
        <p:spPr>
          <a:xfrm>
            <a:off x="2" y="6317402"/>
            <a:ext cx="1664027" cy="540597"/>
          </a:xfrm>
          <a:prstGeom prst="rect">
            <a:avLst/>
          </a:prstGeom>
          <a:noFill/>
          <a:ln>
            <a:noFill/>
          </a:ln>
        </p:spPr>
      </p:pic>
      <p:sp>
        <p:nvSpPr>
          <p:cNvPr id="74" name="Google Shape;74;p23"/>
          <p:cNvSpPr txBox="1"/>
          <p:nvPr/>
        </p:nvSpPr>
        <p:spPr>
          <a:xfrm>
            <a:off x="3436816" y="6353098"/>
            <a:ext cx="5318366" cy="463931"/>
          </a:xfrm>
          <a:prstGeom prst="rect">
            <a:avLst/>
          </a:prstGeom>
          <a:noFill/>
          <a:ln>
            <a:noFill/>
          </a:ln>
        </p:spPr>
        <p:txBody>
          <a:bodyPr anchorCtr="0" anchor="t" bIns="45700" lIns="91425" spcFirstLastPara="1" rIns="91425" wrap="square" tIns="45700">
            <a:spAutoFit/>
          </a:bodyPr>
          <a:lstStyle/>
          <a:p>
            <a:pPr indent="0" lvl="0" marL="0" marR="0" rtl="0" algn="l">
              <a:lnSpc>
                <a:spcPct val="125000"/>
              </a:lnSpc>
              <a:spcBef>
                <a:spcPts val="0"/>
              </a:spcBef>
              <a:spcAft>
                <a:spcPts val="0"/>
              </a:spcAft>
              <a:buClr>
                <a:srgbClr val="000000"/>
              </a:buClr>
              <a:buSzPts val="1200"/>
              <a:buFont typeface="Arial"/>
              <a:buNone/>
            </a:pPr>
            <a:r>
              <a:rPr b="0" i="0" lang="it-IT" sz="1200" u="none" cap="none" strike="noStrike">
                <a:solidFill>
                  <a:schemeClr val="dk1"/>
                </a:solidFill>
                <a:latin typeface="Century Gothic"/>
                <a:ea typeface="Century Gothic"/>
                <a:cs typeface="Century Gothic"/>
                <a:sym typeface="Century Gothic"/>
              </a:rPr>
              <a:t>FinAI: Fintech and Artificial Intelligence in Finance - Towards a transparent financial industry</a:t>
            </a:r>
            <a:endParaRPr b="0" i="0" sz="1200" u="none" cap="none" strike="noStrike">
              <a:solidFill>
                <a:schemeClr val="dk1"/>
              </a:solidFill>
              <a:latin typeface="Century Gothic"/>
              <a:ea typeface="Century Gothic"/>
              <a:cs typeface="Century Gothic"/>
              <a:sym typeface="Century Gothic"/>
            </a:endParaRPr>
          </a:p>
        </p:txBody>
      </p:sp>
    </p:spTree>
  </p:cSld>
  <p:clrMapOvr>
    <a:masterClrMapping/>
  </p:clrMapOvr>
  <p:extLst>
    <p:ext uri="{DCECCB84-F9BA-43D5-87BE-67443E8EF086}">
      <p15:sldGuideLst>
        <p15:guide id="1" orient="horz" pos="2160">
          <p15:clr>
            <a:srgbClr val="FBAE40"/>
          </p15:clr>
        </p15:guide>
        <p15:guide id="2" pos="3119">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el, Untertitel und Inhalt">
  <p:cSld name="Titel, Untertitel und Inhalt">
    <p:spTree>
      <p:nvGrpSpPr>
        <p:cNvPr id="75" name="Shape 75"/>
        <p:cNvGrpSpPr/>
        <p:nvPr/>
      </p:nvGrpSpPr>
      <p:grpSpPr>
        <a:xfrm>
          <a:off x="0" y="0"/>
          <a:ext cx="0" cy="0"/>
          <a:chOff x="0" y="0"/>
          <a:chExt cx="0" cy="0"/>
        </a:xfrm>
      </p:grpSpPr>
      <p:sp>
        <p:nvSpPr>
          <p:cNvPr id="76" name="Google Shape;76;p24"/>
          <p:cNvSpPr txBox="1"/>
          <p:nvPr>
            <p:ph type="title"/>
          </p:nvPr>
        </p:nvSpPr>
        <p:spPr>
          <a:xfrm>
            <a:off x="865693" y="691990"/>
            <a:ext cx="8500360" cy="776523"/>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1400"/>
              <a:buNone/>
              <a:defRPr/>
            </a:lvl1pPr>
            <a:lvl2pPr lvl="1" algn="l">
              <a:lnSpc>
                <a:spcPct val="163222"/>
              </a:lnSpc>
              <a:spcBef>
                <a:spcPts val="0"/>
              </a:spcBef>
              <a:spcAft>
                <a:spcPts val="0"/>
              </a:spcAft>
              <a:buSzPts val="1400"/>
              <a:buNone/>
              <a:defRPr/>
            </a:lvl2pPr>
            <a:lvl3pPr lvl="2" algn="l">
              <a:lnSpc>
                <a:spcPct val="163222"/>
              </a:lnSpc>
              <a:spcBef>
                <a:spcPts val="0"/>
              </a:spcBef>
              <a:spcAft>
                <a:spcPts val="0"/>
              </a:spcAft>
              <a:buSzPts val="1400"/>
              <a:buNone/>
              <a:defRPr/>
            </a:lvl3pPr>
            <a:lvl4pPr lvl="3" algn="l">
              <a:lnSpc>
                <a:spcPct val="163222"/>
              </a:lnSpc>
              <a:spcBef>
                <a:spcPts val="0"/>
              </a:spcBef>
              <a:spcAft>
                <a:spcPts val="0"/>
              </a:spcAft>
              <a:buSzPts val="1400"/>
              <a:buNone/>
              <a:defRPr/>
            </a:lvl4pPr>
            <a:lvl5pPr lvl="4" algn="l">
              <a:lnSpc>
                <a:spcPct val="163222"/>
              </a:lnSpc>
              <a:spcBef>
                <a:spcPts val="0"/>
              </a:spcBef>
              <a:spcAft>
                <a:spcPts val="0"/>
              </a:spcAft>
              <a:buSzPts val="1400"/>
              <a:buNone/>
              <a:defRPr/>
            </a:lvl5pPr>
            <a:lvl6pPr lvl="5" algn="l">
              <a:lnSpc>
                <a:spcPct val="163222"/>
              </a:lnSpc>
              <a:spcBef>
                <a:spcPts val="0"/>
              </a:spcBef>
              <a:spcAft>
                <a:spcPts val="0"/>
              </a:spcAft>
              <a:buSzPts val="1400"/>
              <a:buNone/>
              <a:defRPr/>
            </a:lvl6pPr>
            <a:lvl7pPr lvl="6" algn="l">
              <a:lnSpc>
                <a:spcPct val="163222"/>
              </a:lnSpc>
              <a:spcBef>
                <a:spcPts val="0"/>
              </a:spcBef>
              <a:spcAft>
                <a:spcPts val="0"/>
              </a:spcAft>
              <a:buSzPts val="1400"/>
              <a:buNone/>
              <a:defRPr/>
            </a:lvl7pPr>
            <a:lvl8pPr lvl="7" algn="l">
              <a:lnSpc>
                <a:spcPct val="163222"/>
              </a:lnSpc>
              <a:spcBef>
                <a:spcPts val="0"/>
              </a:spcBef>
              <a:spcAft>
                <a:spcPts val="0"/>
              </a:spcAft>
              <a:buSzPts val="1400"/>
              <a:buNone/>
              <a:defRPr/>
            </a:lvl8pPr>
            <a:lvl9pPr lvl="8" algn="l">
              <a:lnSpc>
                <a:spcPct val="163222"/>
              </a:lnSpc>
              <a:spcBef>
                <a:spcPts val="0"/>
              </a:spcBef>
              <a:spcAft>
                <a:spcPts val="0"/>
              </a:spcAft>
              <a:buSzPts val="1400"/>
              <a:buNone/>
              <a:defRPr/>
            </a:lvl9pPr>
          </a:lstStyle>
          <a:p/>
        </p:txBody>
      </p:sp>
      <p:sp>
        <p:nvSpPr>
          <p:cNvPr id="77" name="Google Shape;77;p24"/>
          <p:cNvSpPr txBox="1"/>
          <p:nvPr>
            <p:ph idx="12" type="sldNum"/>
          </p:nvPr>
        </p:nvSpPr>
        <p:spPr>
          <a:xfrm>
            <a:off x="10494243" y="6380273"/>
            <a:ext cx="830111" cy="180142"/>
          </a:xfrm>
          <a:prstGeom prst="rect">
            <a:avLst/>
          </a:prstGeom>
          <a:noFill/>
          <a:ln>
            <a:noFill/>
          </a:ln>
        </p:spPr>
        <p:txBody>
          <a:bodyPr anchorCtr="0" anchor="t" bIns="0" lIns="0" spcFirstLastPara="1" rIns="0" wrap="square" tIns="0">
            <a:no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it-IT"/>
              <a:t>‹#›</a:t>
            </a:fld>
            <a:endParaRPr/>
          </a:p>
        </p:txBody>
      </p:sp>
      <p:sp>
        <p:nvSpPr>
          <p:cNvPr id="78" name="Google Shape;78;p24"/>
          <p:cNvSpPr txBox="1"/>
          <p:nvPr>
            <p:ph idx="1" type="body"/>
          </p:nvPr>
        </p:nvSpPr>
        <p:spPr>
          <a:xfrm>
            <a:off x="865693" y="2493086"/>
            <a:ext cx="10458660" cy="3598328"/>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0"/>
              </a:spcBef>
              <a:spcAft>
                <a:spcPts val="0"/>
              </a:spcAft>
              <a:buClr>
                <a:schemeClr val="dk1"/>
              </a:buClr>
              <a:buSzPts val="1800"/>
              <a:buNone/>
              <a:defRPr/>
            </a:lvl1pPr>
            <a:lvl2pPr indent="-342900" lvl="1" marL="914400" algn="l">
              <a:lnSpc>
                <a:spcPct val="100000"/>
              </a:lnSpc>
              <a:spcBef>
                <a:spcPts val="0"/>
              </a:spcBef>
              <a:spcAft>
                <a:spcPts val="0"/>
              </a:spcAft>
              <a:buClr>
                <a:schemeClr val="dk1"/>
              </a:buClr>
              <a:buSzPts val="1800"/>
              <a:buChar char="•"/>
              <a:defRPr/>
            </a:lvl2pPr>
            <a:lvl3pPr indent="-342900" lvl="2" marL="1371600" algn="l">
              <a:lnSpc>
                <a:spcPct val="100000"/>
              </a:lnSpc>
              <a:spcBef>
                <a:spcPts val="0"/>
              </a:spcBef>
              <a:spcAft>
                <a:spcPts val="0"/>
              </a:spcAft>
              <a:buClr>
                <a:schemeClr val="dk1"/>
              </a:buClr>
              <a:buSzPts val="1800"/>
              <a:buChar char="•"/>
              <a:defRPr/>
            </a:lvl3pPr>
            <a:lvl4pPr indent="-342900" lvl="3" marL="1828800" algn="l">
              <a:lnSpc>
                <a:spcPct val="100000"/>
              </a:lnSpc>
              <a:spcBef>
                <a:spcPts val="0"/>
              </a:spcBef>
              <a:spcAft>
                <a:spcPts val="0"/>
              </a:spcAft>
              <a:buClr>
                <a:schemeClr val="dk1"/>
              </a:buClr>
              <a:buSzPts val="1800"/>
              <a:buChar char="•"/>
              <a:defRPr/>
            </a:lvl4pPr>
            <a:lvl5pPr indent="-342900" lvl="4" marL="2286000" algn="l">
              <a:lnSpc>
                <a:spcPct val="100000"/>
              </a:lnSpc>
              <a:spcBef>
                <a:spcPts val="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79" name="Google Shape;79;p24"/>
          <p:cNvSpPr txBox="1"/>
          <p:nvPr>
            <p:ph idx="2" type="body"/>
          </p:nvPr>
        </p:nvSpPr>
        <p:spPr>
          <a:xfrm>
            <a:off x="865693" y="1772828"/>
            <a:ext cx="10458660" cy="432286"/>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0"/>
              </a:spcBef>
              <a:spcAft>
                <a:spcPts val="0"/>
              </a:spcAft>
              <a:buClr>
                <a:schemeClr val="dk1"/>
              </a:buClr>
              <a:buSzPts val="2400"/>
              <a:buFont typeface="Century Gothic"/>
              <a:buNone/>
              <a:defRPr cap="none"/>
            </a:lvl1pPr>
            <a:lvl2pPr indent="-342900" lvl="1" marL="914400" algn="l">
              <a:lnSpc>
                <a:spcPct val="100000"/>
              </a:lnSpc>
              <a:spcBef>
                <a:spcPts val="0"/>
              </a:spcBef>
              <a:spcAft>
                <a:spcPts val="0"/>
              </a:spcAft>
              <a:buClr>
                <a:schemeClr val="dk1"/>
              </a:buClr>
              <a:buSzPts val="1800"/>
              <a:buChar char="•"/>
              <a:defRPr/>
            </a:lvl2pPr>
            <a:lvl3pPr indent="-342900" lvl="2" marL="1371600" algn="l">
              <a:lnSpc>
                <a:spcPct val="100000"/>
              </a:lnSpc>
              <a:spcBef>
                <a:spcPts val="0"/>
              </a:spcBef>
              <a:spcAft>
                <a:spcPts val="0"/>
              </a:spcAft>
              <a:buClr>
                <a:schemeClr val="dk1"/>
              </a:buClr>
              <a:buSzPts val="1800"/>
              <a:buChar char="•"/>
              <a:defRPr/>
            </a:lvl3pPr>
            <a:lvl4pPr indent="-342900" lvl="3" marL="1828800" algn="l">
              <a:lnSpc>
                <a:spcPct val="100000"/>
              </a:lnSpc>
              <a:spcBef>
                <a:spcPts val="0"/>
              </a:spcBef>
              <a:spcAft>
                <a:spcPts val="0"/>
              </a:spcAft>
              <a:buClr>
                <a:schemeClr val="dk1"/>
              </a:buClr>
              <a:buSzPts val="1800"/>
              <a:buChar char="•"/>
              <a:defRPr/>
            </a:lvl4pPr>
            <a:lvl5pPr indent="-342900" lvl="4" marL="2286000" algn="l">
              <a:lnSpc>
                <a:spcPct val="100000"/>
              </a:lnSpc>
              <a:spcBef>
                <a:spcPts val="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pic>
        <p:nvPicPr>
          <p:cNvPr id="80" name="Google Shape;80;p24"/>
          <p:cNvPicPr preferRelativeResize="0"/>
          <p:nvPr/>
        </p:nvPicPr>
        <p:blipFill rotWithShape="1">
          <a:blip r:embed="rId2">
            <a:alphaModFix/>
          </a:blip>
          <a:srcRect b="0" l="0" r="0" t="0"/>
          <a:stretch/>
        </p:blipFill>
        <p:spPr>
          <a:xfrm>
            <a:off x="11768922" y="6332117"/>
            <a:ext cx="423077" cy="461408"/>
          </a:xfrm>
          <a:prstGeom prst="rect">
            <a:avLst/>
          </a:prstGeom>
          <a:noFill/>
          <a:ln>
            <a:noFill/>
          </a:ln>
        </p:spPr>
      </p:pic>
      <p:pic>
        <p:nvPicPr>
          <p:cNvPr id="81" name="Google Shape;81;p24"/>
          <p:cNvPicPr preferRelativeResize="0"/>
          <p:nvPr/>
        </p:nvPicPr>
        <p:blipFill rotWithShape="1">
          <a:blip r:embed="rId3">
            <a:alphaModFix/>
          </a:blip>
          <a:srcRect b="0" l="0" r="0" t="0"/>
          <a:stretch/>
        </p:blipFill>
        <p:spPr>
          <a:xfrm>
            <a:off x="2" y="6317402"/>
            <a:ext cx="1664027" cy="540597"/>
          </a:xfrm>
          <a:prstGeom prst="rect">
            <a:avLst/>
          </a:prstGeom>
          <a:noFill/>
          <a:ln>
            <a:noFill/>
          </a:ln>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el, Untertitel und Inhalt (2 Spalten)">
  <p:cSld name="Titel, Untertitel und Inhalt (2 Spalten)">
    <p:spTree>
      <p:nvGrpSpPr>
        <p:cNvPr id="82" name="Shape 82"/>
        <p:cNvGrpSpPr/>
        <p:nvPr/>
      </p:nvGrpSpPr>
      <p:grpSpPr>
        <a:xfrm>
          <a:off x="0" y="0"/>
          <a:ext cx="0" cy="0"/>
          <a:chOff x="0" y="0"/>
          <a:chExt cx="0" cy="0"/>
        </a:xfrm>
      </p:grpSpPr>
      <p:sp>
        <p:nvSpPr>
          <p:cNvPr id="83" name="Google Shape;83;p25"/>
          <p:cNvSpPr txBox="1"/>
          <p:nvPr>
            <p:ph type="title"/>
          </p:nvPr>
        </p:nvSpPr>
        <p:spPr>
          <a:xfrm>
            <a:off x="865693" y="691990"/>
            <a:ext cx="8500360" cy="776523"/>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1400"/>
              <a:buNone/>
              <a:defRPr/>
            </a:lvl1pPr>
            <a:lvl2pPr lvl="1" algn="l">
              <a:lnSpc>
                <a:spcPct val="163222"/>
              </a:lnSpc>
              <a:spcBef>
                <a:spcPts val="0"/>
              </a:spcBef>
              <a:spcAft>
                <a:spcPts val="0"/>
              </a:spcAft>
              <a:buSzPts val="1400"/>
              <a:buNone/>
              <a:defRPr/>
            </a:lvl2pPr>
            <a:lvl3pPr lvl="2" algn="l">
              <a:lnSpc>
                <a:spcPct val="163222"/>
              </a:lnSpc>
              <a:spcBef>
                <a:spcPts val="0"/>
              </a:spcBef>
              <a:spcAft>
                <a:spcPts val="0"/>
              </a:spcAft>
              <a:buSzPts val="1400"/>
              <a:buNone/>
              <a:defRPr/>
            </a:lvl3pPr>
            <a:lvl4pPr lvl="3" algn="l">
              <a:lnSpc>
                <a:spcPct val="163222"/>
              </a:lnSpc>
              <a:spcBef>
                <a:spcPts val="0"/>
              </a:spcBef>
              <a:spcAft>
                <a:spcPts val="0"/>
              </a:spcAft>
              <a:buSzPts val="1400"/>
              <a:buNone/>
              <a:defRPr/>
            </a:lvl4pPr>
            <a:lvl5pPr lvl="4" algn="l">
              <a:lnSpc>
                <a:spcPct val="163222"/>
              </a:lnSpc>
              <a:spcBef>
                <a:spcPts val="0"/>
              </a:spcBef>
              <a:spcAft>
                <a:spcPts val="0"/>
              </a:spcAft>
              <a:buSzPts val="1400"/>
              <a:buNone/>
              <a:defRPr/>
            </a:lvl5pPr>
            <a:lvl6pPr lvl="5" algn="l">
              <a:lnSpc>
                <a:spcPct val="163222"/>
              </a:lnSpc>
              <a:spcBef>
                <a:spcPts val="0"/>
              </a:spcBef>
              <a:spcAft>
                <a:spcPts val="0"/>
              </a:spcAft>
              <a:buSzPts val="1400"/>
              <a:buNone/>
              <a:defRPr/>
            </a:lvl6pPr>
            <a:lvl7pPr lvl="6" algn="l">
              <a:lnSpc>
                <a:spcPct val="163222"/>
              </a:lnSpc>
              <a:spcBef>
                <a:spcPts val="0"/>
              </a:spcBef>
              <a:spcAft>
                <a:spcPts val="0"/>
              </a:spcAft>
              <a:buSzPts val="1400"/>
              <a:buNone/>
              <a:defRPr/>
            </a:lvl7pPr>
            <a:lvl8pPr lvl="7" algn="l">
              <a:lnSpc>
                <a:spcPct val="163222"/>
              </a:lnSpc>
              <a:spcBef>
                <a:spcPts val="0"/>
              </a:spcBef>
              <a:spcAft>
                <a:spcPts val="0"/>
              </a:spcAft>
              <a:buSzPts val="1400"/>
              <a:buNone/>
              <a:defRPr/>
            </a:lvl8pPr>
            <a:lvl9pPr lvl="8" algn="l">
              <a:lnSpc>
                <a:spcPct val="163222"/>
              </a:lnSpc>
              <a:spcBef>
                <a:spcPts val="0"/>
              </a:spcBef>
              <a:spcAft>
                <a:spcPts val="0"/>
              </a:spcAft>
              <a:buSzPts val="1400"/>
              <a:buNone/>
              <a:defRPr/>
            </a:lvl9pPr>
          </a:lstStyle>
          <a:p/>
        </p:txBody>
      </p:sp>
      <p:sp>
        <p:nvSpPr>
          <p:cNvPr id="84" name="Google Shape;84;p25"/>
          <p:cNvSpPr txBox="1"/>
          <p:nvPr>
            <p:ph idx="12" type="sldNum"/>
          </p:nvPr>
        </p:nvSpPr>
        <p:spPr>
          <a:xfrm>
            <a:off x="10494243" y="6380273"/>
            <a:ext cx="830111" cy="180142"/>
          </a:xfrm>
          <a:prstGeom prst="rect">
            <a:avLst/>
          </a:prstGeom>
          <a:noFill/>
          <a:ln>
            <a:noFill/>
          </a:ln>
        </p:spPr>
        <p:txBody>
          <a:bodyPr anchorCtr="0" anchor="t" bIns="0" lIns="0" spcFirstLastPara="1" rIns="0" wrap="square" tIns="0">
            <a:no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it-IT"/>
              <a:t>‹#›</a:t>
            </a:fld>
            <a:endParaRPr/>
          </a:p>
        </p:txBody>
      </p:sp>
      <p:sp>
        <p:nvSpPr>
          <p:cNvPr id="85" name="Google Shape;85;p25"/>
          <p:cNvSpPr txBox="1"/>
          <p:nvPr>
            <p:ph idx="1" type="body"/>
          </p:nvPr>
        </p:nvSpPr>
        <p:spPr>
          <a:xfrm>
            <a:off x="865694" y="2493086"/>
            <a:ext cx="5051501" cy="3598328"/>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0"/>
              </a:spcBef>
              <a:spcAft>
                <a:spcPts val="0"/>
              </a:spcAft>
              <a:buClr>
                <a:schemeClr val="dk1"/>
              </a:buClr>
              <a:buSzPts val="1800"/>
              <a:buNone/>
              <a:defRPr/>
            </a:lvl1pPr>
            <a:lvl2pPr indent="-342900" lvl="1" marL="914400" algn="l">
              <a:lnSpc>
                <a:spcPct val="100000"/>
              </a:lnSpc>
              <a:spcBef>
                <a:spcPts val="0"/>
              </a:spcBef>
              <a:spcAft>
                <a:spcPts val="0"/>
              </a:spcAft>
              <a:buClr>
                <a:schemeClr val="dk1"/>
              </a:buClr>
              <a:buSzPts val="1800"/>
              <a:buChar char="•"/>
              <a:defRPr/>
            </a:lvl2pPr>
            <a:lvl3pPr indent="-342900" lvl="2" marL="1371600" algn="l">
              <a:lnSpc>
                <a:spcPct val="100000"/>
              </a:lnSpc>
              <a:spcBef>
                <a:spcPts val="0"/>
              </a:spcBef>
              <a:spcAft>
                <a:spcPts val="0"/>
              </a:spcAft>
              <a:buClr>
                <a:schemeClr val="dk1"/>
              </a:buClr>
              <a:buSzPts val="1800"/>
              <a:buChar char="•"/>
              <a:defRPr/>
            </a:lvl3pPr>
            <a:lvl4pPr indent="-342900" lvl="3" marL="1828800" algn="l">
              <a:lnSpc>
                <a:spcPct val="100000"/>
              </a:lnSpc>
              <a:spcBef>
                <a:spcPts val="0"/>
              </a:spcBef>
              <a:spcAft>
                <a:spcPts val="0"/>
              </a:spcAft>
              <a:buClr>
                <a:schemeClr val="dk1"/>
              </a:buClr>
              <a:buSzPts val="1800"/>
              <a:buChar char="•"/>
              <a:defRPr/>
            </a:lvl4pPr>
            <a:lvl5pPr indent="-342900" lvl="4" marL="2286000" algn="l">
              <a:lnSpc>
                <a:spcPct val="100000"/>
              </a:lnSpc>
              <a:spcBef>
                <a:spcPts val="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86" name="Google Shape;86;p25"/>
          <p:cNvSpPr txBox="1"/>
          <p:nvPr>
            <p:ph idx="2" type="body"/>
          </p:nvPr>
        </p:nvSpPr>
        <p:spPr>
          <a:xfrm>
            <a:off x="865694" y="1772828"/>
            <a:ext cx="5051501" cy="432286"/>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0"/>
              </a:spcBef>
              <a:spcAft>
                <a:spcPts val="0"/>
              </a:spcAft>
              <a:buClr>
                <a:schemeClr val="dk1"/>
              </a:buClr>
              <a:buSzPts val="2400"/>
              <a:buFont typeface="Century Gothic"/>
              <a:buNone/>
              <a:defRPr cap="none"/>
            </a:lvl1pPr>
            <a:lvl2pPr indent="-342900" lvl="1" marL="914400" algn="l">
              <a:lnSpc>
                <a:spcPct val="100000"/>
              </a:lnSpc>
              <a:spcBef>
                <a:spcPts val="0"/>
              </a:spcBef>
              <a:spcAft>
                <a:spcPts val="0"/>
              </a:spcAft>
              <a:buClr>
                <a:schemeClr val="dk1"/>
              </a:buClr>
              <a:buSzPts val="1800"/>
              <a:buChar char="•"/>
              <a:defRPr/>
            </a:lvl2pPr>
            <a:lvl3pPr indent="-342900" lvl="2" marL="1371600" algn="l">
              <a:lnSpc>
                <a:spcPct val="100000"/>
              </a:lnSpc>
              <a:spcBef>
                <a:spcPts val="0"/>
              </a:spcBef>
              <a:spcAft>
                <a:spcPts val="0"/>
              </a:spcAft>
              <a:buClr>
                <a:schemeClr val="dk1"/>
              </a:buClr>
              <a:buSzPts val="1800"/>
              <a:buChar char="•"/>
              <a:defRPr/>
            </a:lvl3pPr>
            <a:lvl4pPr indent="-342900" lvl="3" marL="1828800" algn="l">
              <a:lnSpc>
                <a:spcPct val="100000"/>
              </a:lnSpc>
              <a:spcBef>
                <a:spcPts val="0"/>
              </a:spcBef>
              <a:spcAft>
                <a:spcPts val="0"/>
              </a:spcAft>
              <a:buClr>
                <a:schemeClr val="dk1"/>
              </a:buClr>
              <a:buSzPts val="1800"/>
              <a:buChar char="•"/>
              <a:defRPr/>
            </a:lvl4pPr>
            <a:lvl5pPr indent="-342900" lvl="4" marL="2286000" algn="l">
              <a:lnSpc>
                <a:spcPct val="100000"/>
              </a:lnSpc>
              <a:spcBef>
                <a:spcPts val="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87" name="Google Shape;87;p25"/>
          <p:cNvSpPr txBox="1"/>
          <p:nvPr>
            <p:ph idx="3" type="body"/>
          </p:nvPr>
        </p:nvSpPr>
        <p:spPr>
          <a:xfrm>
            <a:off x="6272853" y="1772827"/>
            <a:ext cx="5051501" cy="432286"/>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0"/>
              </a:spcBef>
              <a:spcAft>
                <a:spcPts val="0"/>
              </a:spcAft>
              <a:buClr>
                <a:schemeClr val="dk1"/>
              </a:buClr>
              <a:buSzPts val="2400"/>
              <a:buFont typeface="Century Gothic"/>
              <a:buNone/>
              <a:defRPr cap="none"/>
            </a:lvl1pPr>
            <a:lvl2pPr indent="-342900" lvl="1" marL="914400" algn="l">
              <a:lnSpc>
                <a:spcPct val="100000"/>
              </a:lnSpc>
              <a:spcBef>
                <a:spcPts val="0"/>
              </a:spcBef>
              <a:spcAft>
                <a:spcPts val="0"/>
              </a:spcAft>
              <a:buClr>
                <a:schemeClr val="dk1"/>
              </a:buClr>
              <a:buSzPts val="1800"/>
              <a:buChar char="•"/>
              <a:defRPr/>
            </a:lvl2pPr>
            <a:lvl3pPr indent="-342900" lvl="2" marL="1371600" algn="l">
              <a:lnSpc>
                <a:spcPct val="100000"/>
              </a:lnSpc>
              <a:spcBef>
                <a:spcPts val="0"/>
              </a:spcBef>
              <a:spcAft>
                <a:spcPts val="0"/>
              </a:spcAft>
              <a:buClr>
                <a:schemeClr val="dk1"/>
              </a:buClr>
              <a:buSzPts val="1800"/>
              <a:buChar char="•"/>
              <a:defRPr/>
            </a:lvl3pPr>
            <a:lvl4pPr indent="-342900" lvl="3" marL="1828800" algn="l">
              <a:lnSpc>
                <a:spcPct val="100000"/>
              </a:lnSpc>
              <a:spcBef>
                <a:spcPts val="0"/>
              </a:spcBef>
              <a:spcAft>
                <a:spcPts val="0"/>
              </a:spcAft>
              <a:buClr>
                <a:schemeClr val="dk1"/>
              </a:buClr>
              <a:buSzPts val="1800"/>
              <a:buChar char="•"/>
              <a:defRPr/>
            </a:lvl4pPr>
            <a:lvl5pPr indent="-342900" lvl="4" marL="2286000" algn="l">
              <a:lnSpc>
                <a:spcPct val="100000"/>
              </a:lnSpc>
              <a:spcBef>
                <a:spcPts val="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88" name="Google Shape;88;p25"/>
          <p:cNvSpPr txBox="1"/>
          <p:nvPr>
            <p:ph idx="4" type="body"/>
          </p:nvPr>
        </p:nvSpPr>
        <p:spPr>
          <a:xfrm>
            <a:off x="6272853" y="2493087"/>
            <a:ext cx="5051501" cy="3598328"/>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0"/>
              </a:spcBef>
              <a:spcAft>
                <a:spcPts val="0"/>
              </a:spcAft>
              <a:buClr>
                <a:schemeClr val="dk1"/>
              </a:buClr>
              <a:buSzPts val="1800"/>
              <a:buNone/>
              <a:defRPr/>
            </a:lvl1pPr>
            <a:lvl2pPr indent="-342900" lvl="1" marL="914400" algn="l">
              <a:lnSpc>
                <a:spcPct val="100000"/>
              </a:lnSpc>
              <a:spcBef>
                <a:spcPts val="0"/>
              </a:spcBef>
              <a:spcAft>
                <a:spcPts val="0"/>
              </a:spcAft>
              <a:buClr>
                <a:schemeClr val="dk1"/>
              </a:buClr>
              <a:buSzPts val="1800"/>
              <a:buChar char="•"/>
              <a:defRPr/>
            </a:lvl2pPr>
            <a:lvl3pPr indent="-342900" lvl="2" marL="1371600" algn="l">
              <a:lnSpc>
                <a:spcPct val="100000"/>
              </a:lnSpc>
              <a:spcBef>
                <a:spcPts val="0"/>
              </a:spcBef>
              <a:spcAft>
                <a:spcPts val="0"/>
              </a:spcAft>
              <a:buClr>
                <a:schemeClr val="dk1"/>
              </a:buClr>
              <a:buSzPts val="1800"/>
              <a:buChar char="•"/>
              <a:defRPr/>
            </a:lvl3pPr>
            <a:lvl4pPr indent="-342900" lvl="3" marL="1828800" algn="l">
              <a:lnSpc>
                <a:spcPct val="100000"/>
              </a:lnSpc>
              <a:spcBef>
                <a:spcPts val="0"/>
              </a:spcBef>
              <a:spcAft>
                <a:spcPts val="0"/>
              </a:spcAft>
              <a:buClr>
                <a:schemeClr val="dk1"/>
              </a:buClr>
              <a:buSzPts val="1800"/>
              <a:buChar char="•"/>
              <a:defRPr/>
            </a:lvl4pPr>
            <a:lvl5pPr indent="-342900" lvl="4" marL="2286000" algn="l">
              <a:lnSpc>
                <a:spcPct val="100000"/>
              </a:lnSpc>
              <a:spcBef>
                <a:spcPts val="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el und Inhalt">
  <p:cSld name="Titel und Inhalt">
    <p:spTree>
      <p:nvGrpSpPr>
        <p:cNvPr id="89" name="Shape 89"/>
        <p:cNvGrpSpPr/>
        <p:nvPr/>
      </p:nvGrpSpPr>
      <p:grpSpPr>
        <a:xfrm>
          <a:off x="0" y="0"/>
          <a:ext cx="0" cy="0"/>
          <a:chOff x="0" y="0"/>
          <a:chExt cx="0" cy="0"/>
        </a:xfrm>
      </p:grpSpPr>
      <p:sp>
        <p:nvSpPr>
          <p:cNvPr id="90" name="Google Shape;90;p26"/>
          <p:cNvSpPr txBox="1"/>
          <p:nvPr>
            <p:ph type="title"/>
          </p:nvPr>
        </p:nvSpPr>
        <p:spPr>
          <a:xfrm>
            <a:off x="865693" y="691990"/>
            <a:ext cx="8500360" cy="776523"/>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1400"/>
              <a:buNone/>
              <a:defRPr/>
            </a:lvl1pPr>
            <a:lvl2pPr lvl="1" algn="l">
              <a:lnSpc>
                <a:spcPct val="163222"/>
              </a:lnSpc>
              <a:spcBef>
                <a:spcPts val="0"/>
              </a:spcBef>
              <a:spcAft>
                <a:spcPts val="0"/>
              </a:spcAft>
              <a:buSzPts val="1400"/>
              <a:buNone/>
              <a:defRPr/>
            </a:lvl2pPr>
            <a:lvl3pPr lvl="2" algn="l">
              <a:lnSpc>
                <a:spcPct val="163222"/>
              </a:lnSpc>
              <a:spcBef>
                <a:spcPts val="0"/>
              </a:spcBef>
              <a:spcAft>
                <a:spcPts val="0"/>
              </a:spcAft>
              <a:buSzPts val="1400"/>
              <a:buNone/>
              <a:defRPr/>
            </a:lvl3pPr>
            <a:lvl4pPr lvl="3" algn="l">
              <a:lnSpc>
                <a:spcPct val="163222"/>
              </a:lnSpc>
              <a:spcBef>
                <a:spcPts val="0"/>
              </a:spcBef>
              <a:spcAft>
                <a:spcPts val="0"/>
              </a:spcAft>
              <a:buSzPts val="1400"/>
              <a:buNone/>
              <a:defRPr/>
            </a:lvl4pPr>
            <a:lvl5pPr lvl="4" algn="l">
              <a:lnSpc>
                <a:spcPct val="163222"/>
              </a:lnSpc>
              <a:spcBef>
                <a:spcPts val="0"/>
              </a:spcBef>
              <a:spcAft>
                <a:spcPts val="0"/>
              </a:spcAft>
              <a:buSzPts val="1400"/>
              <a:buNone/>
              <a:defRPr/>
            </a:lvl5pPr>
            <a:lvl6pPr lvl="5" algn="l">
              <a:lnSpc>
                <a:spcPct val="163222"/>
              </a:lnSpc>
              <a:spcBef>
                <a:spcPts val="0"/>
              </a:spcBef>
              <a:spcAft>
                <a:spcPts val="0"/>
              </a:spcAft>
              <a:buSzPts val="1400"/>
              <a:buNone/>
              <a:defRPr/>
            </a:lvl6pPr>
            <a:lvl7pPr lvl="6" algn="l">
              <a:lnSpc>
                <a:spcPct val="163222"/>
              </a:lnSpc>
              <a:spcBef>
                <a:spcPts val="0"/>
              </a:spcBef>
              <a:spcAft>
                <a:spcPts val="0"/>
              </a:spcAft>
              <a:buSzPts val="1400"/>
              <a:buNone/>
              <a:defRPr/>
            </a:lvl7pPr>
            <a:lvl8pPr lvl="7" algn="l">
              <a:lnSpc>
                <a:spcPct val="163222"/>
              </a:lnSpc>
              <a:spcBef>
                <a:spcPts val="0"/>
              </a:spcBef>
              <a:spcAft>
                <a:spcPts val="0"/>
              </a:spcAft>
              <a:buSzPts val="1400"/>
              <a:buNone/>
              <a:defRPr/>
            </a:lvl8pPr>
            <a:lvl9pPr lvl="8" algn="l">
              <a:lnSpc>
                <a:spcPct val="163222"/>
              </a:lnSpc>
              <a:spcBef>
                <a:spcPts val="0"/>
              </a:spcBef>
              <a:spcAft>
                <a:spcPts val="0"/>
              </a:spcAft>
              <a:buSzPts val="1400"/>
              <a:buNone/>
              <a:defRPr/>
            </a:lvl9pPr>
          </a:lstStyle>
          <a:p/>
        </p:txBody>
      </p:sp>
      <p:sp>
        <p:nvSpPr>
          <p:cNvPr id="91" name="Google Shape;91;p26"/>
          <p:cNvSpPr txBox="1"/>
          <p:nvPr>
            <p:ph idx="12" type="sldNum"/>
          </p:nvPr>
        </p:nvSpPr>
        <p:spPr>
          <a:xfrm>
            <a:off x="10494243" y="6380273"/>
            <a:ext cx="830111" cy="180142"/>
          </a:xfrm>
          <a:prstGeom prst="rect">
            <a:avLst/>
          </a:prstGeom>
          <a:noFill/>
          <a:ln>
            <a:noFill/>
          </a:ln>
        </p:spPr>
        <p:txBody>
          <a:bodyPr anchorCtr="0" anchor="t" bIns="0" lIns="0" spcFirstLastPara="1" rIns="0" wrap="square" tIns="0">
            <a:no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it-IT"/>
              <a:t>‹#›</a:t>
            </a:fld>
            <a:endParaRPr/>
          </a:p>
        </p:txBody>
      </p:sp>
      <p:sp>
        <p:nvSpPr>
          <p:cNvPr id="92" name="Google Shape;92;p26"/>
          <p:cNvSpPr txBox="1"/>
          <p:nvPr>
            <p:ph idx="1" type="body"/>
          </p:nvPr>
        </p:nvSpPr>
        <p:spPr>
          <a:xfrm>
            <a:off x="865693" y="1772827"/>
            <a:ext cx="10458660" cy="4318588"/>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0"/>
              </a:spcBef>
              <a:spcAft>
                <a:spcPts val="0"/>
              </a:spcAft>
              <a:buClr>
                <a:schemeClr val="dk1"/>
              </a:buClr>
              <a:buSzPts val="1800"/>
              <a:buNone/>
              <a:defRPr/>
            </a:lvl1pPr>
            <a:lvl2pPr indent="-342900" lvl="1" marL="914400" algn="l">
              <a:lnSpc>
                <a:spcPct val="100000"/>
              </a:lnSpc>
              <a:spcBef>
                <a:spcPts val="0"/>
              </a:spcBef>
              <a:spcAft>
                <a:spcPts val="0"/>
              </a:spcAft>
              <a:buClr>
                <a:schemeClr val="dk1"/>
              </a:buClr>
              <a:buSzPts val="1800"/>
              <a:buChar char="•"/>
              <a:defRPr/>
            </a:lvl2pPr>
            <a:lvl3pPr indent="-342900" lvl="2" marL="1371600" algn="l">
              <a:lnSpc>
                <a:spcPct val="100000"/>
              </a:lnSpc>
              <a:spcBef>
                <a:spcPts val="0"/>
              </a:spcBef>
              <a:spcAft>
                <a:spcPts val="0"/>
              </a:spcAft>
              <a:buClr>
                <a:schemeClr val="dk1"/>
              </a:buClr>
              <a:buSzPts val="1800"/>
              <a:buChar char="•"/>
              <a:defRPr/>
            </a:lvl3pPr>
            <a:lvl4pPr indent="-342900" lvl="3" marL="1828800" algn="l">
              <a:lnSpc>
                <a:spcPct val="100000"/>
              </a:lnSpc>
              <a:spcBef>
                <a:spcPts val="0"/>
              </a:spcBef>
              <a:spcAft>
                <a:spcPts val="0"/>
              </a:spcAft>
              <a:buClr>
                <a:schemeClr val="dk1"/>
              </a:buClr>
              <a:buSzPts val="1800"/>
              <a:buChar char="•"/>
              <a:defRPr/>
            </a:lvl4pPr>
            <a:lvl5pPr indent="-342900" lvl="4" marL="2286000" algn="l">
              <a:lnSpc>
                <a:spcPct val="100000"/>
              </a:lnSpc>
              <a:spcBef>
                <a:spcPts val="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el und Inhalt (2 Spalten)">
  <p:cSld name="Titel und Inhalt (2 Spalten)">
    <p:spTree>
      <p:nvGrpSpPr>
        <p:cNvPr id="93" name="Shape 93"/>
        <p:cNvGrpSpPr/>
        <p:nvPr/>
      </p:nvGrpSpPr>
      <p:grpSpPr>
        <a:xfrm>
          <a:off x="0" y="0"/>
          <a:ext cx="0" cy="0"/>
          <a:chOff x="0" y="0"/>
          <a:chExt cx="0" cy="0"/>
        </a:xfrm>
      </p:grpSpPr>
      <p:sp>
        <p:nvSpPr>
          <p:cNvPr id="94" name="Google Shape;94;p27"/>
          <p:cNvSpPr txBox="1"/>
          <p:nvPr>
            <p:ph type="title"/>
          </p:nvPr>
        </p:nvSpPr>
        <p:spPr>
          <a:xfrm>
            <a:off x="865693" y="691990"/>
            <a:ext cx="8500360" cy="776523"/>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1400"/>
              <a:buNone/>
              <a:defRPr/>
            </a:lvl1pPr>
            <a:lvl2pPr lvl="1" algn="l">
              <a:lnSpc>
                <a:spcPct val="163222"/>
              </a:lnSpc>
              <a:spcBef>
                <a:spcPts val="0"/>
              </a:spcBef>
              <a:spcAft>
                <a:spcPts val="0"/>
              </a:spcAft>
              <a:buSzPts val="1400"/>
              <a:buNone/>
              <a:defRPr/>
            </a:lvl2pPr>
            <a:lvl3pPr lvl="2" algn="l">
              <a:lnSpc>
                <a:spcPct val="163222"/>
              </a:lnSpc>
              <a:spcBef>
                <a:spcPts val="0"/>
              </a:spcBef>
              <a:spcAft>
                <a:spcPts val="0"/>
              </a:spcAft>
              <a:buSzPts val="1400"/>
              <a:buNone/>
              <a:defRPr/>
            </a:lvl3pPr>
            <a:lvl4pPr lvl="3" algn="l">
              <a:lnSpc>
                <a:spcPct val="163222"/>
              </a:lnSpc>
              <a:spcBef>
                <a:spcPts val="0"/>
              </a:spcBef>
              <a:spcAft>
                <a:spcPts val="0"/>
              </a:spcAft>
              <a:buSzPts val="1400"/>
              <a:buNone/>
              <a:defRPr/>
            </a:lvl4pPr>
            <a:lvl5pPr lvl="4" algn="l">
              <a:lnSpc>
                <a:spcPct val="163222"/>
              </a:lnSpc>
              <a:spcBef>
                <a:spcPts val="0"/>
              </a:spcBef>
              <a:spcAft>
                <a:spcPts val="0"/>
              </a:spcAft>
              <a:buSzPts val="1400"/>
              <a:buNone/>
              <a:defRPr/>
            </a:lvl5pPr>
            <a:lvl6pPr lvl="5" algn="l">
              <a:lnSpc>
                <a:spcPct val="163222"/>
              </a:lnSpc>
              <a:spcBef>
                <a:spcPts val="0"/>
              </a:spcBef>
              <a:spcAft>
                <a:spcPts val="0"/>
              </a:spcAft>
              <a:buSzPts val="1400"/>
              <a:buNone/>
              <a:defRPr/>
            </a:lvl6pPr>
            <a:lvl7pPr lvl="6" algn="l">
              <a:lnSpc>
                <a:spcPct val="163222"/>
              </a:lnSpc>
              <a:spcBef>
                <a:spcPts val="0"/>
              </a:spcBef>
              <a:spcAft>
                <a:spcPts val="0"/>
              </a:spcAft>
              <a:buSzPts val="1400"/>
              <a:buNone/>
              <a:defRPr/>
            </a:lvl7pPr>
            <a:lvl8pPr lvl="7" algn="l">
              <a:lnSpc>
                <a:spcPct val="163222"/>
              </a:lnSpc>
              <a:spcBef>
                <a:spcPts val="0"/>
              </a:spcBef>
              <a:spcAft>
                <a:spcPts val="0"/>
              </a:spcAft>
              <a:buSzPts val="1400"/>
              <a:buNone/>
              <a:defRPr/>
            </a:lvl8pPr>
            <a:lvl9pPr lvl="8" algn="l">
              <a:lnSpc>
                <a:spcPct val="163222"/>
              </a:lnSpc>
              <a:spcBef>
                <a:spcPts val="0"/>
              </a:spcBef>
              <a:spcAft>
                <a:spcPts val="0"/>
              </a:spcAft>
              <a:buSzPts val="1400"/>
              <a:buNone/>
              <a:defRPr/>
            </a:lvl9pPr>
          </a:lstStyle>
          <a:p/>
        </p:txBody>
      </p:sp>
      <p:sp>
        <p:nvSpPr>
          <p:cNvPr id="95" name="Google Shape;95;p27"/>
          <p:cNvSpPr txBox="1"/>
          <p:nvPr>
            <p:ph idx="12" type="sldNum"/>
          </p:nvPr>
        </p:nvSpPr>
        <p:spPr>
          <a:xfrm>
            <a:off x="10494243" y="6380273"/>
            <a:ext cx="830111" cy="180142"/>
          </a:xfrm>
          <a:prstGeom prst="rect">
            <a:avLst/>
          </a:prstGeom>
          <a:noFill/>
          <a:ln>
            <a:noFill/>
          </a:ln>
        </p:spPr>
        <p:txBody>
          <a:bodyPr anchorCtr="0" anchor="t" bIns="0" lIns="0" spcFirstLastPara="1" rIns="0" wrap="square" tIns="0">
            <a:no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it-IT"/>
              <a:t>‹#›</a:t>
            </a:fld>
            <a:endParaRPr/>
          </a:p>
        </p:txBody>
      </p:sp>
      <p:sp>
        <p:nvSpPr>
          <p:cNvPr id="96" name="Google Shape;96;p27"/>
          <p:cNvSpPr txBox="1"/>
          <p:nvPr>
            <p:ph idx="1" type="body"/>
          </p:nvPr>
        </p:nvSpPr>
        <p:spPr>
          <a:xfrm>
            <a:off x="865694" y="1772827"/>
            <a:ext cx="5051501" cy="4318588"/>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0"/>
              </a:spcBef>
              <a:spcAft>
                <a:spcPts val="0"/>
              </a:spcAft>
              <a:buClr>
                <a:schemeClr val="dk1"/>
              </a:buClr>
              <a:buSzPts val="1800"/>
              <a:buNone/>
              <a:defRPr/>
            </a:lvl1pPr>
            <a:lvl2pPr indent="-342900" lvl="1" marL="914400" algn="l">
              <a:lnSpc>
                <a:spcPct val="100000"/>
              </a:lnSpc>
              <a:spcBef>
                <a:spcPts val="0"/>
              </a:spcBef>
              <a:spcAft>
                <a:spcPts val="0"/>
              </a:spcAft>
              <a:buClr>
                <a:schemeClr val="dk1"/>
              </a:buClr>
              <a:buSzPts val="1800"/>
              <a:buChar char="•"/>
              <a:defRPr/>
            </a:lvl2pPr>
            <a:lvl3pPr indent="-342900" lvl="2" marL="1371600" algn="l">
              <a:lnSpc>
                <a:spcPct val="100000"/>
              </a:lnSpc>
              <a:spcBef>
                <a:spcPts val="0"/>
              </a:spcBef>
              <a:spcAft>
                <a:spcPts val="0"/>
              </a:spcAft>
              <a:buClr>
                <a:schemeClr val="dk1"/>
              </a:buClr>
              <a:buSzPts val="1800"/>
              <a:buChar char="•"/>
              <a:defRPr/>
            </a:lvl3pPr>
            <a:lvl4pPr indent="-342900" lvl="3" marL="1828800" algn="l">
              <a:lnSpc>
                <a:spcPct val="100000"/>
              </a:lnSpc>
              <a:spcBef>
                <a:spcPts val="0"/>
              </a:spcBef>
              <a:spcAft>
                <a:spcPts val="0"/>
              </a:spcAft>
              <a:buClr>
                <a:schemeClr val="dk1"/>
              </a:buClr>
              <a:buSzPts val="1800"/>
              <a:buChar char="•"/>
              <a:defRPr/>
            </a:lvl4pPr>
            <a:lvl5pPr indent="-342900" lvl="4" marL="2286000" algn="l">
              <a:lnSpc>
                <a:spcPct val="100000"/>
              </a:lnSpc>
              <a:spcBef>
                <a:spcPts val="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97" name="Google Shape;97;p27"/>
          <p:cNvSpPr txBox="1"/>
          <p:nvPr>
            <p:ph idx="2" type="body"/>
          </p:nvPr>
        </p:nvSpPr>
        <p:spPr>
          <a:xfrm>
            <a:off x="6272853" y="1772827"/>
            <a:ext cx="5051501" cy="4318588"/>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0"/>
              </a:spcBef>
              <a:spcAft>
                <a:spcPts val="0"/>
              </a:spcAft>
              <a:buClr>
                <a:schemeClr val="dk1"/>
              </a:buClr>
              <a:buSzPts val="1800"/>
              <a:buNone/>
              <a:defRPr/>
            </a:lvl1pPr>
            <a:lvl2pPr indent="-342900" lvl="1" marL="914400" algn="l">
              <a:lnSpc>
                <a:spcPct val="100000"/>
              </a:lnSpc>
              <a:spcBef>
                <a:spcPts val="0"/>
              </a:spcBef>
              <a:spcAft>
                <a:spcPts val="0"/>
              </a:spcAft>
              <a:buClr>
                <a:schemeClr val="dk1"/>
              </a:buClr>
              <a:buSzPts val="1800"/>
              <a:buChar char="•"/>
              <a:defRPr/>
            </a:lvl2pPr>
            <a:lvl3pPr indent="-342900" lvl="2" marL="1371600" algn="l">
              <a:lnSpc>
                <a:spcPct val="100000"/>
              </a:lnSpc>
              <a:spcBef>
                <a:spcPts val="0"/>
              </a:spcBef>
              <a:spcAft>
                <a:spcPts val="0"/>
              </a:spcAft>
              <a:buClr>
                <a:schemeClr val="dk1"/>
              </a:buClr>
              <a:buSzPts val="1800"/>
              <a:buChar char="•"/>
              <a:defRPr/>
            </a:lvl3pPr>
            <a:lvl4pPr indent="-342900" lvl="3" marL="1828800" algn="l">
              <a:lnSpc>
                <a:spcPct val="100000"/>
              </a:lnSpc>
              <a:spcBef>
                <a:spcPts val="0"/>
              </a:spcBef>
              <a:spcAft>
                <a:spcPts val="0"/>
              </a:spcAft>
              <a:buClr>
                <a:schemeClr val="dk1"/>
              </a:buClr>
              <a:buSzPts val="1800"/>
              <a:buChar char="•"/>
              <a:defRPr/>
            </a:lvl4pPr>
            <a:lvl5pPr indent="-342900" lvl="4" marL="2286000" algn="l">
              <a:lnSpc>
                <a:spcPct val="100000"/>
              </a:lnSpc>
              <a:spcBef>
                <a:spcPts val="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nur Titel">
  <p:cSld name="nur Titel">
    <p:spTree>
      <p:nvGrpSpPr>
        <p:cNvPr id="98" name="Shape 98"/>
        <p:cNvGrpSpPr/>
        <p:nvPr/>
      </p:nvGrpSpPr>
      <p:grpSpPr>
        <a:xfrm>
          <a:off x="0" y="0"/>
          <a:ext cx="0" cy="0"/>
          <a:chOff x="0" y="0"/>
          <a:chExt cx="0" cy="0"/>
        </a:xfrm>
      </p:grpSpPr>
      <p:sp>
        <p:nvSpPr>
          <p:cNvPr id="99" name="Google Shape;99;p28"/>
          <p:cNvSpPr txBox="1"/>
          <p:nvPr>
            <p:ph type="title"/>
          </p:nvPr>
        </p:nvSpPr>
        <p:spPr>
          <a:xfrm>
            <a:off x="865693" y="691990"/>
            <a:ext cx="8500360" cy="776523"/>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1400"/>
              <a:buNone/>
              <a:defRPr/>
            </a:lvl1pPr>
            <a:lvl2pPr lvl="1" algn="l">
              <a:lnSpc>
                <a:spcPct val="163222"/>
              </a:lnSpc>
              <a:spcBef>
                <a:spcPts val="0"/>
              </a:spcBef>
              <a:spcAft>
                <a:spcPts val="0"/>
              </a:spcAft>
              <a:buSzPts val="1400"/>
              <a:buNone/>
              <a:defRPr/>
            </a:lvl2pPr>
            <a:lvl3pPr lvl="2" algn="l">
              <a:lnSpc>
                <a:spcPct val="163222"/>
              </a:lnSpc>
              <a:spcBef>
                <a:spcPts val="0"/>
              </a:spcBef>
              <a:spcAft>
                <a:spcPts val="0"/>
              </a:spcAft>
              <a:buSzPts val="1400"/>
              <a:buNone/>
              <a:defRPr/>
            </a:lvl3pPr>
            <a:lvl4pPr lvl="3" algn="l">
              <a:lnSpc>
                <a:spcPct val="163222"/>
              </a:lnSpc>
              <a:spcBef>
                <a:spcPts val="0"/>
              </a:spcBef>
              <a:spcAft>
                <a:spcPts val="0"/>
              </a:spcAft>
              <a:buSzPts val="1400"/>
              <a:buNone/>
              <a:defRPr/>
            </a:lvl4pPr>
            <a:lvl5pPr lvl="4" algn="l">
              <a:lnSpc>
                <a:spcPct val="163222"/>
              </a:lnSpc>
              <a:spcBef>
                <a:spcPts val="0"/>
              </a:spcBef>
              <a:spcAft>
                <a:spcPts val="0"/>
              </a:spcAft>
              <a:buSzPts val="1400"/>
              <a:buNone/>
              <a:defRPr/>
            </a:lvl5pPr>
            <a:lvl6pPr lvl="5" algn="l">
              <a:lnSpc>
                <a:spcPct val="163222"/>
              </a:lnSpc>
              <a:spcBef>
                <a:spcPts val="0"/>
              </a:spcBef>
              <a:spcAft>
                <a:spcPts val="0"/>
              </a:spcAft>
              <a:buSzPts val="1400"/>
              <a:buNone/>
              <a:defRPr/>
            </a:lvl6pPr>
            <a:lvl7pPr lvl="6" algn="l">
              <a:lnSpc>
                <a:spcPct val="163222"/>
              </a:lnSpc>
              <a:spcBef>
                <a:spcPts val="0"/>
              </a:spcBef>
              <a:spcAft>
                <a:spcPts val="0"/>
              </a:spcAft>
              <a:buSzPts val="1400"/>
              <a:buNone/>
              <a:defRPr/>
            </a:lvl7pPr>
            <a:lvl8pPr lvl="7" algn="l">
              <a:lnSpc>
                <a:spcPct val="163222"/>
              </a:lnSpc>
              <a:spcBef>
                <a:spcPts val="0"/>
              </a:spcBef>
              <a:spcAft>
                <a:spcPts val="0"/>
              </a:spcAft>
              <a:buSzPts val="1400"/>
              <a:buNone/>
              <a:defRPr/>
            </a:lvl8pPr>
            <a:lvl9pPr lvl="8" algn="l">
              <a:lnSpc>
                <a:spcPct val="163222"/>
              </a:lnSpc>
              <a:spcBef>
                <a:spcPts val="0"/>
              </a:spcBef>
              <a:spcAft>
                <a:spcPts val="0"/>
              </a:spcAft>
              <a:buSzPts val="1400"/>
              <a:buNone/>
              <a:defRPr/>
            </a:lvl9pPr>
          </a:lstStyle>
          <a:p/>
        </p:txBody>
      </p:sp>
      <p:sp>
        <p:nvSpPr>
          <p:cNvPr id="100" name="Google Shape;100;p28"/>
          <p:cNvSpPr txBox="1"/>
          <p:nvPr>
            <p:ph idx="12" type="sldNum"/>
          </p:nvPr>
        </p:nvSpPr>
        <p:spPr>
          <a:xfrm>
            <a:off x="10494243" y="6380273"/>
            <a:ext cx="830111" cy="180142"/>
          </a:xfrm>
          <a:prstGeom prst="rect">
            <a:avLst/>
          </a:prstGeom>
          <a:noFill/>
          <a:ln>
            <a:noFill/>
          </a:ln>
        </p:spPr>
        <p:txBody>
          <a:bodyPr anchorCtr="0" anchor="t" bIns="0" lIns="0" spcFirstLastPara="1" rIns="0" wrap="square" tIns="0">
            <a:no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it-IT"/>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leer">
  <p:cSld name="leer">
    <p:spTree>
      <p:nvGrpSpPr>
        <p:cNvPr id="101" name="Shape 101"/>
        <p:cNvGrpSpPr/>
        <p:nvPr/>
      </p:nvGrpSpPr>
      <p:grpSpPr>
        <a:xfrm>
          <a:off x="0" y="0"/>
          <a:ext cx="0" cy="0"/>
          <a:chOff x="0" y="0"/>
          <a:chExt cx="0" cy="0"/>
        </a:xfrm>
      </p:grpSpPr>
      <p:sp>
        <p:nvSpPr>
          <p:cNvPr id="102" name="Google Shape;102;p29"/>
          <p:cNvSpPr txBox="1"/>
          <p:nvPr>
            <p:ph idx="12" type="sldNum"/>
          </p:nvPr>
        </p:nvSpPr>
        <p:spPr>
          <a:xfrm>
            <a:off x="10494243" y="6380273"/>
            <a:ext cx="830111" cy="180142"/>
          </a:xfrm>
          <a:prstGeom prst="rect">
            <a:avLst/>
          </a:prstGeom>
          <a:noFill/>
          <a:ln>
            <a:noFill/>
          </a:ln>
        </p:spPr>
        <p:txBody>
          <a:bodyPr anchorCtr="0" anchor="t" bIns="0" lIns="0" spcFirstLastPara="1" rIns="0" wrap="square" tIns="0">
            <a:no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it-IT"/>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Два об’єкти" type="twoObj">
  <p:cSld name="TWO_OBJECTS">
    <p:spTree>
      <p:nvGrpSpPr>
        <p:cNvPr id="103" name="Shape 103"/>
        <p:cNvGrpSpPr/>
        <p:nvPr/>
      </p:nvGrpSpPr>
      <p:grpSpPr>
        <a:xfrm>
          <a:off x="0" y="0"/>
          <a:ext cx="0" cy="0"/>
          <a:chOff x="0" y="0"/>
          <a:chExt cx="0" cy="0"/>
        </a:xfrm>
      </p:grpSpPr>
      <p:sp>
        <p:nvSpPr>
          <p:cNvPr id="104" name="Google Shape;104;p30"/>
          <p:cNvSpPr txBox="1"/>
          <p:nvPr>
            <p:ph type="title"/>
          </p:nvPr>
        </p:nvSpPr>
        <p:spPr>
          <a:xfrm>
            <a:off x="865693" y="691990"/>
            <a:ext cx="8500360" cy="776523"/>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1400"/>
              <a:buNone/>
              <a:defRPr/>
            </a:lvl1pPr>
            <a:lvl2pPr lvl="1" algn="l">
              <a:lnSpc>
                <a:spcPct val="163222"/>
              </a:lnSpc>
              <a:spcBef>
                <a:spcPts val="0"/>
              </a:spcBef>
              <a:spcAft>
                <a:spcPts val="0"/>
              </a:spcAft>
              <a:buSzPts val="1400"/>
              <a:buNone/>
              <a:defRPr/>
            </a:lvl2pPr>
            <a:lvl3pPr lvl="2" algn="l">
              <a:lnSpc>
                <a:spcPct val="163222"/>
              </a:lnSpc>
              <a:spcBef>
                <a:spcPts val="0"/>
              </a:spcBef>
              <a:spcAft>
                <a:spcPts val="0"/>
              </a:spcAft>
              <a:buSzPts val="1400"/>
              <a:buNone/>
              <a:defRPr/>
            </a:lvl3pPr>
            <a:lvl4pPr lvl="3" algn="l">
              <a:lnSpc>
                <a:spcPct val="163222"/>
              </a:lnSpc>
              <a:spcBef>
                <a:spcPts val="0"/>
              </a:spcBef>
              <a:spcAft>
                <a:spcPts val="0"/>
              </a:spcAft>
              <a:buSzPts val="1400"/>
              <a:buNone/>
              <a:defRPr/>
            </a:lvl4pPr>
            <a:lvl5pPr lvl="4" algn="l">
              <a:lnSpc>
                <a:spcPct val="163222"/>
              </a:lnSpc>
              <a:spcBef>
                <a:spcPts val="0"/>
              </a:spcBef>
              <a:spcAft>
                <a:spcPts val="0"/>
              </a:spcAft>
              <a:buSzPts val="1400"/>
              <a:buNone/>
              <a:defRPr/>
            </a:lvl5pPr>
            <a:lvl6pPr lvl="5" algn="l">
              <a:lnSpc>
                <a:spcPct val="163222"/>
              </a:lnSpc>
              <a:spcBef>
                <a:spcPts val="0"/>
              </a:spcBef>
              <a:spcAft>
                <a:spcPts val="0"/>
              </a:spcAft>
              <a:buSzPts val="1400"/>
              <a:buNone/>
              <a:defRPr/>
            </a:lvl6pPr>
            <a:lvl7pPr lvl="6" algn="l">
              <a:lnSpc>
                <a:spcPct val="163222"/>
              </a:lnSpc>
              <a:spcBef>
                <a:spcPts val="0"/>
              </a:spcBef>
              <a:spcAft>
                <a:spcPts val="0"/>
              </a:spcAft>
              <a:buSzPts val="1400"/>
              <a:buNone/>
              <a:defRPr/>
            </a:lvl7pPr>
            <a:lvl8pPr lvl="7" algn="l">
              <a:lnSpc>
                <a:spcPct val="163222"/>
              </a:lnSpc>
              <a:spcBef>
                <a:spcPts val="0"/>
              </a:spcBef>
              <a:spcAft>
                <a:spcPts val="0"/>
              </a:spcAft>
              <a:buSzPts val="1400"/>
              <a:buNone/>
              <a:defRPr/>
            </a:lvl8pPr>
            <a:lvl9pPr lvl="8" algn="l">
              <a:lnSpc>
                <a:spcPct val="163222"/>
              </a:lnSpc>
              <a:spcBef>
                <a:spcPts val="0"/>
              </a:spcBef>
              <a:spcAft>
                <a:spcPts val="0"/>
              </a:spcAft>
              <a:buSzPts val="1400"/>
              <a:buNone/>
              <a:defRPr/>
            </a:lvl9pPr>
          </a:lstStyle>
          <a:p/>
        </p:txBody>
      </p:sp>
      <p:sp>
        <p:nvSpPr>
          <p:cNvPr id="105" name="Google Shape;105;p30"/>
          <p:cNvSpPr txBox="1"/>
          <p:nvPr>
            <p:ph idx="1" type="body"/>
          </p:nvPr>
        </p:nvSpPr>
        <p:spPr>
          <a:xfrm>
            <a:off x="838199" y="1825625"/>
            <a:ext cx="5181601" cy="4351338"/>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0"/>
              </a:spcBef>
              <a:spcAft>
                <a:spcPts val="0"/>
              </a:spcAft>
              <a:buClr>
                <a:schemeClr val="dk1"/>
              </a:buClr>
              <a:buSzPts val="1800"/>
              <a:buNone/>
              <a:defRPr/>
            </a:lvl1pPr>
            <a:lvl2pPr indent="-342900" lvl="1" marL="914400" algn="l">
              <a:lnSpc>
                <a:spcPct val="100000"/>
              </a:lnSpc>
              <a:spcBef>
                <a:spcPts val="0"/>
              </a:spcBef>
              <a:spcAft>
                <a:spcPts val="0"/>
              </a:spcAft>
              <a:buClr>
                <a:schemeClr val="dk1"/>
              </a:buClr>
              <a:buSzPts val="1800"/>
              <a:buChar char="•"/>
              <a:defRPr/>
            </a:lvl2pPr>
            <a:lvl3pPr indent="-342900" lvl="2" marL="1371600" algn="l">
              <a:lnSpc>
                <a:spcPct val="100000"/>
              </a:lnSpc>
              <a:spcBef>
                <a:spcPts val="0"/>
              </a:spcBef>
              <a:spcAft>
                <a:spcPts val="0"/>
              </a:spcAft>
              <a:buClr>
                <a:schemeClr val="dk1"/>
              </a:buClr>
              <a:buSzPts val="1800"/>
              <a:buChar char="•"/>
              <a:defRPr/>
            </a:lvl3pPr>
            <a:lvl4pPr indent="-342900" lvl="3" marL="1828800" algn="l">
              <a:lnSpc>
                <a:spcPct val="100000"/>
              </a:lnSpc>
              <a:spcBef>
                <a:spcPts val="0"/>
              </a:spcBef>
              <a:spcAft>
                <a:spcPts val="0"/>
              </a:spcAft>
              <a:buClr>
                <a:schemeClr val="dk1"/>
              </a:buClr>
              <a:buSzPts val="1800"/>
              <a:buChar char="•"/>
              <a:defRPr/>
            </a:lvl4pPr>
            <a:lvl5pPr indent="-342900" lvl="4" marL="2286000" algn="l">
              <a:lnSpc>
                <a:spcPct val="100000"/>
              </a:lnSpc>
              <a:spcBef>
                <a:spcPts val="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106" name="Google Shape;106;p30"/>
          <p:cNvSpPr txBox="1"/>
          <p:nvPr>
            <p:ph idx="2" type="body"/>
          </p:nvPr>
        </p:nvSpPr>
        <p:spPr>
          <a:xfrm>
            <a:off x="6172200" y="1825625"/>
            <a:ext cx="5181601" cy="4351338"/>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0"/>
              </a:spcBef>
              <a:spcAft>
                <a:spcPts val="0"/>
              </a:spcAft>
              <a:buClr>
                <a:schemeClr val="dk1"/>
              </a:buClr>
              <a:buSzPts val="1800"/>
              <a:buNone/>
              <a:defRPr/>
            </a:lvl1pPr>
            <a:lvl2pPr indent="-342900" lvl="1" marL="914400" algn="l">
              <a:lnSpc>
                <a:spcPct val="100000"/>
              </a:lnSpc>
              <a:spcBef>
                <a:spcPts val="0"/>
              </a:spcBef>
              <a:spcAft>
                <a:spcPts val="0"/>
              </a:spcAft>
              <a:buClr>
                <a:schemeClr val="dk1"/>
              </a:buClr>
              <a:buSzPts val="1800"/>
              <a:buChar char="•"/>
              <a:defRPr/>
            </a:lvl2pPr>
            <a:lvl3pPr indent="-342900" lvl="2" marL="1371600" algn="l">
              <a:lnSpc>
                <a:spcPct val="100000"/>
              </a:lnSpc>
              <a:spcBef>
                <a:spcPts val="0"/>
              </a:spcBef>
              <a:spcAft>
                <a:spcPts val="0"/>
              </a:spcAft>
              <a:buClr>
                <a:schemeClr val="dk1"/>
              </a:buClr>
              <a:buSzPts val="1800"/>
              <a:buChar char="•"/>
              <a:defRPr/>
            </a:lvl3pPr>
            <a:lvl4pPr indent="-342900" lvl="3" marL="1828800" algn="l">
              <a:lnSpc>
                <a:spcPct val="100000"/>
              </a:lnSpc>
              <a:spcBef>
                <a:spcPts val="0"/>
              </a:spcBef>
              <a:spcAft>
                <a:spcPts val="0"/>
              </a:spcAft>
              <a:buClr>
                <a:schemeClr val="dk1"/>
              </a:buClr>
              <a:buSzPts val="1800"/>
              <a:buChar char="•"/>
              <a:defRPr/>
            </a:lvl4pPr>
            <a:lvl5pPr indent="-342900" lvl="4" marL="2286000" algn="l">
              <a:lnSpc>
                <a:spcPct val="100000"/>
              </a:lnSpc>
              <a:spcBef>
                <a:spcPts val="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107" name="Google Shape;107;p30"/>
          <p:cNvSpPr txBox="1"/>
          <p:nvPr>
            <p:ph idx="10" type="dt"/>
          </p:nvPr>
        </p:nvSpPr>
        <p:spPr>
          <a:xfrm>
            <a:off x="0" y="0"/>
            <a:ext cx="3000000" cy="30000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108" name="Google Shape;108;p30"/>
          <p:cNvSpPr txBox="1"/>
          <p:nvPr>
            <p:ph idx="11" type="ftr"/>
          </p:nvPr>
        </p:nvSpPr>
        <p:spPr>
          <a:xfrm>
            <a:off x="0" y="0"/>
            <a:ext cx="3000000" cy="30000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109" name="Google Shape;109;p30"/>
          <p:cNvSpPr txBox="1"/>
          <p:nvPr>
            <p:ph idx="12" type="sldNum"/>
          </p:nvPr>
        </p:nvSpPr>
        <p:spPr>
          <a:xfrm>
            <a:off x="10494244" y="6380273"/>
            <a:ext cx="830111" cy="180142"/>
          </a:xfrm>
          <a:prstGeom prst="rect">
            <a:avLst/>
          </a:prstGeom>
          <a:noFill/>
          <a:ln>
            <a:noFill/>
          </a:ln>
        </p:spPr>
        <p:txBody>
          <a:bodyPr anchorCtr="0" anchor="t" bIns="0" lIns="0" spcFirstLastPara="1" rIns="0" wrap="square" tIns="0">
            <a:no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it-IT"/>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elfolie" showMasterSp="0" type="title">
  <p:cSld name="TITLE">
    <p:spTree>
      <p:nvGrpSpPr>
        <p:cNvPr id="118" name="Shape 118"/>
        <p:cNvGrpSpPr/>
        <p:nvPr/>
      </p:nvGrpSpPr>
      <p:grpSpPr>
        <a:xfrm>
          <a:off x="0" y="0"/>
          <a:ext cx="0" cy="0"/>
          <a:chOff x="0" y="0"/>
          <a:chExt cx="0" cy="0"/>
        </a:xfrm>
      </p:grpSpPr>
      <p:sp>
        <p:nvSpPr>
          <p:cNvPr id="119" name="Google Shape;119;p32"/>
          <p:cNvSpPr txBox="1"/>
          <p:nvPr>
            <p:ph type="ctrTitle"/>
          </p:nvPr>
        </p:nvSpPr>
        <p:spPr>
          <a:xfrm>
            <a:off x="865695" y="691990"/>
            <a:ext cx="8488263" cy="1080839"/>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1400"/>
              <a:buNone/>
              <a:defRPr>
                <a:solidFill>
                  <a:schemeClr val="lt2"/>
                </a:solidFill>
                <a:latin typeface="Century Gothic"/>
                <a:ea typeface="Century Gothic"/>
                <a:cs typeface="Century Gothic"/>
                <a:sym typeface="Century Gothic"/>
              </a:defRPr>
            </a:lvl1pPr>
            <a:lvl2pPr lvl="1" algn="l">
              <a:lnSpc>
                <a:spcPct val="163222"/>
              </a:lnSpc>
              <a:spcBef>
                <a:spcPts val="0"/>
              </a:spcBef>
              <a:spcAft>
                <a:spcPts val="0"/>
              </a:spcAft>
              <a:buSzPts val="1400"/>
              <a:buNone/>
              <a:defRPr/>
            </a:lvl2pPr>
            <a:lvl3pPr lvl="2" algn="l">
              <a:lnSpc>
                <a:spcPct val="163222"/>
              </a:lnSpc>
              <a:spcBef>
                <a:spcPts val="0"/>
              </a:spcBef>
              <a:spcAft>
                <a:spcPts val="0"/>
              </a:spcAft>
              <a:buSzPts val="1400"/>
              <a:buNone/>
              <a:defRPr/>
            </a:lvl3pPr>
            <a:lvl4pPr lvl="3" algn="l">
              <a:lnSpc>
                <a:spcPct val="163222"/>
              </a:lnSpc>
              <a:spcBef>
                <a:spcPts val="0"/>
              </a:spcBef>
              <a:spcAft>
                <a:spcPts val="0"/>
              </a:spcAft>
              <a:buSzPts val="1400"/>
              <a:buNone/>
              <a:defRPr/>
            </a:lvl4pPr>
            <a:lvl5pPr lvl="4" algn="l">
              <a:lnSpc>
                <a:spcPct val="163222"/>
              </a:lnSpc>
              <a:spcBef>
                <a:spcPts val="0"/>
              </a:spcBef>
              <a:spcAft>
                <a:spcPts val="0"/>
              </a:spcAft>
              <a:buSzPts val="1400"/>
              <a:buNone/>
              <a:defRPr/>
            </a:lvl5pPr>
            <a:lvl6pPr lvl="5" algn="l">
              <a:lnSpc>
                <a:spcPct val="163222"/>
              </a:lnSpc>
              <a:spcBef>
                <a:spcPts val="0"/>
              </a:spcBef>
              <a:spcAft>
                <a:spcPts val="0"/>
              </a:spcAft>
              <a:buSzPts val="1400"/>
              <a:buNone/>
              <a:defRPr/>
            </a:lvl6pPr>
            <a:lvl7pPr lvl="6" algn="l">
              <a:lnSpc>
                <a:spcPct val="163222"/>
              </a:lnSpc>
              <a:spcBef>
                <a:spcPts val="0"/>
              </a:spcBef>
              <a:spcAft>
                <a:spcPts val="0"/>
              </a:spcAft>
              <a:buSzPts val="1400"/>
              <a:buNone/>
              <a:defRPr/>
            </a:lvl7pPr>
            <a:lvl8pPr lvl="7" algn="l">
              <a:lnSpc>
                <a:spcPct val="163222"/>
              </a:lnSpc>
              <a:spcBef>
                <a:spcPts val="0"/>
              </a:spcBef>
              <a:spcAft>
                <a:spcPts val="0"/>
              </a:spcAft>
              <a:buSzPts val="1400"/>
              <a:buNone/>
              <a:defRPr/>
            </a:lvl8pPr>
            <a:lvl9pPr lvl="8" algn="l">
              <a:lnSpc>
                <a:spcPct val="163222"/>
              </a:lnSpc>
              <a:spcBef>
                <a:spcPts val="0"/>
              </a:spcBef>
              <a:spcAft>
                <a:spcPts val="0"/>
              </a:spcAft>
              <a:buSzPts val="1400"/>
              <a:buNone/>
              <a:defRPr/>
            </a:lvl9pPr>
          </a:lstStyle>
          <a:p/>
        </p:txBody>
      </p:sp>
      <p:sp>
        <p:nvSpPr>
          <p:cNvPr id="120" name="Google Shape;120;p32"/>
          <p:cNvSpPr txBox="1"/>
          <p:nvPr>
            <p:ph idx="1" type="subTitle"/>
          </p:nvPr>
        </p:nvSpPr>
        <p:spPr>
          <a:xfrm>
            <a:off x="865695" y="2133107"/>
            <a:ext cx="10458659" cy="3958308"/>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Clr>
                <a:schemeClr val="dk1"/>
              </a:buClr>
              <a:buSzPts val="2400"/>
              <a:buFont typeface="Century Gothic"/>
              <a:buNone/>
              <a:defRPr sz="2400" cap="none">
                <a:latin typeface="Century Gothic"/>
                <a:ea typeface="Century Gothic"/>
                <a:cs typeface="Century Gothic"/>
                <a:sym typeface="Century Gothic"/>
              </a:defRPr>
            </a:lvl1pPr>
            <a:lvl2pPr lvl="1" algn="l">
              <a:lnSpc>
                <a:spcPct val="100000"/>
              </a:lnSpc>
              <a:spcBef>
                <a:spcPts val="0"/>
              </a:spcBef>
              <a:spcAft>
                <a:spcPts val="0"/>
              </a:spcAft>
              <a:buClr>
                <a:schemeClr val="dk1"/>
              </a:buClr>
              <a:buSzPts val="1800"/>
              <a:buChar char="•"/>
              <a:defRPr/>
            </a:lvl2pPr>
            <a:lvl3pPr lvl="2" algn="l">
              <a:lnSpc>
                <a:spcPct val="100000"/>
              </a:lnSpc>
              <a:spcBef>
                <a:spcPts val="0"/>
              </a:spcBef>
              <a:spcAft>
                <a:spcPts val="0"/>
              </a:spcAft>
              <a:buClr>
                <a:schemeClr val="dk1"/>
              </a:buClr>
              <a:buSzPts val="1800"/>
              <a:buChar char="•"/>
              <a:defRPr/>
            </a:lvl3pPr>
            <a:lvl4pPr lvl="3" algn="l">
              <a:lnSpc>
                <a:spcPct val="100000"/>
              </a:lnSpc>
              <a:spcBef>
                <a:spcPts val="0"/>
              </a:spcBef>
              <a:spcAft>
                <a:spcPts val="0"/>
              </a:spcAft>
              <a:buClr>
                <a:schemeClr val="dk1"/>
              </a:buClr>
              <a:buSzPts val="1800"/>
              <a:buChar char="•"/>
              <a:defRPr/>
            </a:lvl4pPr>
            <a:lvl5pPr lvl="4" algn="l">
              <a:lnSpc>
                <a:spcPct val="100000"/>
              </a:lnSpc>
              <a:spcBef>
                <a:spcPts val="0"/>
              </a:spcBef>
              <a:spcAft>
                <a:spcPts val="0"/>
              </a:spcAft>
              <a:buClr>
                <a:schemeClr val="dk1"/>
              </a:buClr>
              <a:buSzPts val="1800"/>
              <a:buChar char="•"/>
              <a:defRPr/>
            </a:lvl5pPr>
            <a:lvl6pPr lvl="5" algn="l">
              <a:lnSpc>
                <a:spcPct val="100000"/>
              </a:lnSpc>
              <a:spcBef>
                <a:spcPts val="360"/>
              </a:spcBef>
              <a:spcAft>
                <a:spcPts val="0"/>
              </a:spcAft>
              <a:buClr>
                <a:schemeClr val="dk1"/>
              </a:buClr>
              <a:buSzPts val="1800"/>
              <a:buChar char="-"/>
              <a:defRPr/>
            </a:lvl6pPr>
            <a:lvl7pPr lvl="6" algn="l">
              <a:lnSpc>
                <a:spcPct val="100000"/>
              </a:lnSpc>
              <a:spcBef>
                <a:spcPts val="360"/>
              </a:spcBef>
              <a:spcAft>
                <a:spcPts val="0"/>
              </a:spcAft>
              <a:buClr>
                <a:schemeClr val="dk1"/>
              </a:buClr>
              <a:buSzPts val="1800"/>
              <a:buChar char="-"/>
              <a:defRPr/>
            </a:lvl7pPr>
            <a:lvl8pPr lvl="7" algn="l">
              <a:lnSpc>
                <a:spcPct val="100000"/>
              </a:lnSpc>
              <a:spcBef>
                <a:spcPts val="360"/>
              </a:spcBef>
              <a:spcAft>
                <a:spcPts val="0"/>
              </a:spcAft>
              <a:buClr>
                <a:schemeClr val="dk1"/>
              </a:buClr>
              <a:buSzPts val="1800"/>
              <a:buChar char="-"/>
              <a:defRPr/>
            </a:lvl8pPr>
            <a:lvl9pPr lvl="8" algn="l">
              <a:lnSpc>
                <a:spcPct val="100000"/>
              </a:lnSpc>
              <a:spcBef>
                <a:spcPts val="360"/>
              </a:spcBef>
              <a:spcAft>
                <a:spcPts val="0"/>
              </a:spcAft>
              <a:buClr>
                <a:schemeClr val="dk1"/>
              </a:buClr>
              <a:buSzPts val="1800"/>
              <a:buChar char="-"/>
              <a:defRPr/>
            </a:lvl9pPr>
          </a:lstStyle>
          <a:p/>
        </p:txBody>
      </p:sp>
      <p:pic>
        <p:nvPicPr>
          <p:cNvPr id="121" name="Google Shape;121;p32"/>
          <p:cNvPicPr preferRelativeResize="0"/>
          <p:nvPr/>
        </p:nvPicPr>
        <p:blipFill rotWithShape="1">
          <a:blip r:embed="rId2">
            <a:alphaModFix/>
          </a:blip>
          <a:srcRect b="0" l="0" r="0" t="0"/>
          <a:stretch/>
        </p:blipFill>
        <p:spPr>
          <a:xfrm>
            <a:off x="3" y="6317402"/>
            <a:ext cx="1664027" cy="540597"/>
          </a:xfrm>
          <a:prstGeom prst="rect">
            <a:avLst/>
          </a:prstGeom>
          <a:noFill/>
          <a:ln>
            <a:noFill/>
          </a:ln>
        </p:spPr>
      </p:pic>
      <p:sp>
        <p:nvSpPr>
          <p:cNvPr id="122" name="Google Shape;122;p32"/>
          <p:cNvSpPr txBox="1"/>
          <p:nvPr/>
        </p:nvSpPr>
        <p:spPr>
          <a:xfrm>
            <a:off x="3436816" y="6353099"/>
            <a:ext cx="5318366" cy="475771"/>
          </a:xfrm>
          <a:prstGeom prst="rect">
            <a:avLst/>
          </a:prstGeom>
          <a:noFill/>
          <a:ln>
            <a:noFill/>
          </a:ln>
        </p:spPr>
        <p:txBody>
          <a:bodyPr anchorCtr="0" anchor="t" bIns="45700" lIns="91425" spcFirstLastPara="1" rIns="91425" wrap="square" tIns="45700">
            <a:spAutoFit/>
          </a:bodyPr>
          <a:lstStyle/>
          <a:p>
            <a:pPr indent="0" lvl="0" marL="0" marR="0" rtl="0" algn="l">
              <a:lnSpc>
                <a:spcPct val="125000"/>
              </a:lnSpc>
              <a:spcBef>
                <a:spcPts val="0"/>
              </a:spcBef>
              <a:spcAft>
                <a:spcPts val="0"/>
              </a:spcAft>
              <a:buClr>
                <a:srgbClr val="000000"/>
              </a:buClr>
              <a:buSzPts val="1200"/>
              <a:buFont typeface="Arial"/>
              <a:buNone/>
            </a:pPr>
            <a:r>
              <a:rPr b="0" i="0" lang="it-IT" sz="1200" u="none" cap="none" strike="noStrike">
                <a:solidFill>
                  <a:schemeClr val="dk1"/>
                </a:solidFill>
                <a:latin typeface="Century Gothic"/>
                <a:ea typeface="Century Gothic"/>
                <a:cs typeface="Century Gothic"/>
                <a:sym typeface="Century Gothic"/>
              </a:rPr>
              <a:t>FinAI: Fintech and Artificial Intelligence in Finance - Towards a transparent financial industry</a:t>
            </a:r>
            <a:endParaRPr b="0" i="0" sz="1200" u="none" cap="none" strike="noStrike">
              <a:solidFill>
                <a:schemeClr val="dk1"/>
              </a:solidFill>
              <a:latin typeface="Century Gothic"/>
              <a:ea typeface="Century Gothic"/>
              <a:cs typeface="Century Gothic"/>
              <a:sym typeface="Century Gothic"/>
            </a:endParaRPr>
          </a:p>
        </p:txBody>
      </p:sp>
      <p:pic>
        <p:nvPicPr>
          <p:cNvPr id="123" name="Google Shape;123;p32"/>
          <p:cNvPicPr preferRelativeResize="0"/>
          <p:nvPr/>
        </p:nvPicPr>
        <p:blipFill rotWithShape="1">
          <a:blip r:embed="rId3">
            <a:alphaModFix/>
          </a:blip>
          <a:srcRect b="0" l="0" r="0" t="0"/>
          <a:stretch/>
        </p:blipFill>
        <p:spPr>
          <a:xfrm>
            <a:off x="10804997" y="5886450"/>
            <a:ext cx="1387002" cy="971551"/>
          </a:xfrm>
          <a:prstGeom prst="rect">
            <a:avLst/>
          </a:prstGeom>
          <a:noFill/>
          <a:ln>
            <a:noFill/>
          </a:ln>
        </p:spPr>
      </p:pic>
    </p:spTree>
  </p:cSld>
  <p:clrMapOvr>
    <a:masterClrMapping/>
  </p:clrMapOvr>
  <p:extLst>
    <p:ext uri="{DCECCB84-F9BA-43D5-87BE-67443E8EF086}">
      <p15:sldGuideLst>
        <p15:guide id="1" orient="horz" pos="2160">
          <p15:clr>
            <a:srgbClr val="FBAE40"/>
          </p15:clr>
        </p15:guide>
        <p15:guide id="2" pos="3119">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resentation - Content">
  <p:cSld name="Presentation - Content">
    <p:spTree>
      <p:nvGrpSpPr>
        <p:cNvPr id="23" name="Shape 23"/>
        <p:cNvGrpSpPr/>
        <p:nvPr/>
      </p:nvGrpSpPr>
      <p:grpSpPr>
        <a:xfrm>
          <a:off x="0" y="0"/>
          <a:ext cx="0" cy="0"/>
          <a:chOff x="0" y="0"/>
          <a:chExt cx="0" cy="0"/>
        </a:xfrm>
      </p:grpSpPr>
      <p:pic>
        <p:nvPicPr>
          <p:cNvPr id="24" name="Google Shape;24;p13"/>
          <p:cNvPicPr preferRelativeResize="0"/>
          <p:nvPr/>
        </p:nvPicPr>
        <p:blipFill rotWithShape="1">
          <a:blip r:embed="rId2">
            <a:alphaModFix/>
          </a:blip>
          <a:srcRect b="0" l="0" r="0" t="0"/>
          <a:stretch/>
        </p:blipFill>
        <p:spPr>
          <a:xfrm>
            <a:off x="0" y="0"/>
            <a:ext cx="12192000" cy="6858000"/>
          </a:xfrm>
          <a:prstGeom prst="rect">
            <a:avLst/>
          </a:prstGeom>
          <a:noFill/>
          <a:ln>
            <a:noFill/>
          </a:ln>
        </p:spPr>
      </p:pic>
      <p:sp>
        <p:nvSpPr>
          <p:cNvPr id="25" name="Google Shape;25;p13"/>
          <p:cNvSpPr txBox="1"/>
          <p:nvPr>
            <p:ph idx="1" type="body"/>
          </p:nvPr>
        </p:nvSpPr>
        <p:spPr>
          <a:xfrm>
            <a:off x="874713" y="2102946"/>
            <a:ext cx="10225087" cy="3666029"/>
          </a:xfrm>
          <a:prstGeom prst="rect">
            <a:avLst/>
          </a:prstGeom>
          <a:noFill/>
          <a:ln>
            <a:noFill/>
          </a:ln>
        </p:spPr>
        <p:txBody>
          <a:bodyPr anchorCtr="0" anchor="t" bIns="45700" lIns="91425" spcFirstLastPara="1" rIns="91425" wrap="square" tIns="45700">
            <a:noAutofit/>
          </a:bodyPr>
          <a:lstStyle>
            <a:lvl1pPr indent="-406400" lvl="0" marL="457200" marR="0" algn="l">
              <a:lnSpc>
                <a:spcPct val="90000"/>
              </a:lnSpc>
              <a:spcBef>
                <a:spcPts val="1000"/>
              </a:spcBef>
              <a:spcAft>
                <a:spcPts val="0"/>
              </a:spcAft>
              <a:buClr>
                <a:schemeClr val="accent4"/>
              </a:buClr>
              <a:buSzPts val="2800"/>
              <a:buFont typeface="Noto Sans Symbols"/>
              <a:buChar char="▪"/>
              <a:defRPr b="0" i="0" sz="2800" u="none" cap="none" strike="noStrike">
                <a:solidFill>
                  <a:schemeClr val="dk2"/>
                </a:solidFill>
                <a:latin typeface="Arial"/>
                <a:ea typeface="Arial"/>
                <a:cs typeface="Arial"/>
                <a:sym typeface="Arial"/>
              </a:defRPr>
            </a:lvl1pPr>
            <a:lvl2pPr indent="-381000" lvl="1" marL="914400" marR="0" algn="l">
              <a:lnSpc>
                <a:spcPct val="90000"/>
              </a:lnSpc>
              <a:spcBef>
                <a:spcPts val="500"/>
              </a:spcBef>
              <a:spcAft>
                <a:spcPts val="0"/>
              </a:spcAft>
              <a:buClr>
                <a:schemeClr val="accent4"/>
              </a:buClr>
              <a:buSzPts val="2400"/>
              <a:buFont typeface="Noto Sans Symbols"/>
              <a:buChar char="▪"/>
              <a:defRPr b="0" i="0" sz="2400" u="none" cap="none" strike="noStrike">
                <a:solidFill>
                  <a:schemeClr val="dk2"/>
                </a:solidFill>
                <a:latin typeface="Arial"/>
                <a:ea typeface="Arial"/>
                <a:cs typeface="Arial"/>
                <a:sym typeface="Arial"/>
              </a:defRPr>
            </a:lvl2pPr>
            <a:lvl3pPr indent="-355600" lvl="2" marL="1371600" marR="0" algn="l">
              <a:lnSpc>
                <a:spcPct val="90000"/>
              </a:lnSpc>
              <a:spcBef>
                <a:spcPts val="500"/>
              </a:spcBef>
              <a:spcAft>
                <a:spcPts val="0"/>
              </a:spcAft>
              <a:buClr>
                <a:schemeClr val="accent4"/>
              </a:buClr>
              <a:buSzPts val="2000"/>
              <a:buFont typeface="Noto Sans Symbols"/>
              <a:buChar char="▪"/>
              <a:defRPr b="0" i="0" sz="2000" u="none" cap="none" strike="noStrike">
                <a:solidFill>
                  <a:schemeClr val="dk2"/>
                </a:solidFill>
                <a:latin typeface="Arial"/>
                <a:ea typeface="Arial"/>
                <a:cs typeface="Arial"/>
                <a:sym typeface="Arial"/>
              </a:defRPr>
            </a:lvl3pPr>
            <a:lvl4pPr indent="-342900" lvl="3" marL="1828800" marR="0" algn="l">
              <a:lnSpc>
                <a:spcPct val="90000"/>
              </a:lnSpc>
              <a:spcBef>
                <a:spcPts val="500"/>
              </a:spcBef>
              <a:spcAft>
                <a:spcPts val="0"/>
              </a:spcAft>
              <a:buClr>
                <a:schemeClr val="accent4"/>
              </a:buClr>
              <a:buSzPts val="1800"/>
              <a:buFont typeface="Noto Sans Symbols"/>
              <a:buChar char="▪"/>
              <a:defRPr b="0" i="0" sz="1800" u="none" cap="none" strike="noStrike">
                <a:solidFill>
                  <a:schemeClr val="dk2"/>
                </a:solidFill>
                <a:latin typeface="Arial"/>
                <a:ea typeface="Arial"/>
                <a:cs typeface="Arial"/>
                <a:sym typeface="Arial"/>
              </a:defRPr>
            </a:lvl4pPr>
            <a:lvl5pPr indent="-342900" lvl="4" marL="2286000" marR="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26" name="Google Shape;26;p13"/>
          <p:cNvSpPr txBox="1"/>
          <p:nvPr>
            <p:ph type="title"/>
          </p:nvPr>
        </p:nvSpPr>
        <p:spPr>
          <a:xfrm>
            <a:off x="874713" y="1515179"/>
            <a:ext cx="8327542" cy="587767"/>
          </a:xfrm>
          <a:prstGeom prst="rect">
            <a:avLst/>
          </a:prstGeom>
          <a:noFill/>
          <a:ln>
            <a:noFill/>
          </a:ln>
        </p:spPr>
        <p:txBody>
          <a:bodyPr anchorCtr="0" anchor="t" bIns="45700" lIns="91425" spcFirstLastPara="1" rIns="91425" wrap="square" tIns="45700">
            <a:noAutofit/>
          </a:bodyPr>
          <a:lstStyle>
            <a:lvl1pPr lvl="0" marR="0" algn="l">
              <a:lnSpc>
                <a:spcPct val="90000"/>
              </a:lnSpc>
              <a:spcBef>
                <a:spcPts val="0"/>
              </a:spcBef>
              <a:spcAft>
                <a:spcPts val="0"/>
              </a:spcAft>
              <a:buClr>
                <a:schemeClr val="dk2"/>
              </a:buClr>
              <a:buSzPts val="2800"/>
              <a:buFont typeface="Arial"/>
              <a:buNone/>
              <a:defRPr b="1" i="0" sz="2800" u="none" cap="none" strike="noStrike">
                <a:solidFill>
                  <a:schemeClr val="dk2"/>
                </a:solidFill>
                <a:latin typeface="Arial"/>
                <a:ea typeface="Arial"/>
                <a:cs typeface="Arial"/>
                <a:sym typeface="Arial"/>
              </a:defRPr>
            </a:lvl1pPr>
            <a:lvl2pPr lvl="1" algn="l">
              <a:lnSpc>
                <a:spcPct val="163222"/>
              </a:lnSpc>
              <a:spcBef>
                <a:spcPts val="0"/>
              </a:spcBef>
              <a:spcAft>
                <a:spcPts val="0"/>
              </a:spcAft>
              <a:buClr>
                <a:schemeClr val="dk2"/>
              </a:buClr>
              <a:buSzPts val="1400"/>
              <a:buFont typeface="Arial"/>
              <a:buNone/>
              <a:defRPr sz="1800"/>
            </a:lvl2pPr>
            <a:lvl3pPr lvl="2" algn="l">
              <a:lnSpc>
                <a:spcPct val="163222"/>
              </a:lnSpc>
              <a:spcBef>
                <a:spcPts val="0"/>
              </a:spcBef>
              <a:spcAft>
                <a:spcPts val="0"/>
              </a:spcAft>
              <a:buClr>
                <a:schemeClr val="dk2"/>
              </a:buClr>
              <a:buSzPts val="1400"/>
              <a:buFont typeface="Arial"/>
              <a:buNone/>
              <a:defRPr sz="1800"/>
            </a:lvl3pPr>
            <a:lvl4pPr lvl="3" algn="l">
              <a:lnSpc>
                <a:spcPct val="163222"/>
              </a:lnSpc>
              <a:spcBef>
                <a:spcPts val="0"/>
              </a:spcBef>
              <a:spcAft>
                <a:spcPts val="0"/>
              </a:spcAft>
              <a:buClr>
                <a:schemeClr val="dk2"/>
              </a:buClr>
              <a:buSzPts val="1400"/>
              <a:buFont typeface="Arial"/>
              <a:buNone/>
              <a:defRPr sz="1800"/>
            </a:lvl4pPr>
            <a:lvl5pPr lvl="4" algn="l">
              <a:lnSpc>
                <a:spcPct val="163222"/>
              </a:lnSpc>
              <a:spcBef>
                <a:spcPts val="0"/>
              </a:spcBef>
              <a:spcAft>
                <a:spcPts val="0"/>
              </a:spcAft>
              <a:buClr>
                <a:schemeClr val="dk2"/>
              </a:buClr>
              <a:buSzPts val="1400"/>
              <a:buFont typeface="Arial"/>
              <a:buNone/>
              <a:defRPr sz="1800"/>
            </a:lvl5pPr>
            <a:lvl6pPr lvl="5" algn="l">
              <a:lnSpc>
                <a:spcPct val="163222"/>
              </a:lnSpc>
              <a:spcBef>
                <a:spcPts val="0"/>
              </a:spcBef>
              <a:spcAft>
                <a:spcPts val="0"/>
              </a:spcAft>
              <a:buClr>
                <a:schemeClr val="dk2"/>
              </a:buClr>
              <a:buSzPts val="1400"/>
              <a:buFont typeface="Arial"/>
              <a:buNone/>
              <a:defRPr sz="1800"/>
            </a:lvl6pPr>
            <a:lvl7pPr lvl="6" algn="l">
              <a:lnSpc>
                <a:spcPct val="163222"/>
              </a:lnSpc>
              <a:spcBef>
                <a:spcPts val="0"/>
              </a:spcBef>
              <a:spcAft>
                <a:spcPts val="0"/>
              </a:spcAft>
              <a:buClr>
                <a:schemeClr val="dk2"/>
              </a:buClr>
              <a:buSzPts val="1400"/>
              <a:buFont typeface="Arial"/>
              <a:buNone/>
              <a:defRPr sz="1800"/>
            </a:lvl7pPr>
            <a:lvl8pPr lvl="7" algn="l">
              <a:lnSpc>
                <a:spcPct val="163222"/>
              </a:lnSpc>
              <a:spcBef>
                <a:spcPts val="0"/>
              </a:spcBef>
              <a:spcAft>
                <a:spcPts val="0"/>
              </a:spcAft>
              <a:buClr>
                <a:schemeClr val="dk2"/>
              </a:buClr>
              <a:buSzPts val="1400"/>
              <a:buFont typeface="Arial"/>
              <a:buNone/>
              <a:defRPr sz="1800"/>
            </a:lvl8pPr>
            <a:lvl9pPr lvl="8" algn="l">
              <a:lnSpc>
                <a:spcPct val="163222"/>
              </a:lnSpc>
              <a:spcBef>
                <a:spcPts val="0"/>
              </a:spcBef>
              <a:spcAft>
                <a:spcPts val="0"/>
              </a:spcAft>
              <a:buClr>
                <a:schemeClr val="dk2"/>
              </a:buClr>
              <a:buSzPts val="1400"/>
              <a:buFont typeface="Arial"/>
              <a:buNone/>
              <a:defRPr sz="1800"/>
            </a:lvl9pPr>
          </a:lstStyle>
          <a:p/>
        </p:txBody>
      </p:sp>
      <p:sp>
        <p:nvSpPr>
          <p:cNvPr id="27" name="Google Shape;27;p13"/>
          <p:cNvSpPr txBox="1"/>
          <p:nvPr/>
        </p:nvSpPr>
        <p:spPr>
          <a:xfrm>
            <a:off x="9413934" y="6216896"/>
            <a:ext cx="2249714" cy="338554"/>
          </a:xfrm>
          <a:prstGeom prst="rect">
            <a:avLst/>
          </a:prstGeom>
          <a:noFill/>
          <a:ln>
            <a:noFill/>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chemeClr val="dk2"/>
              </a:buClr>
              <a:buSzPts val="1600"/>
              <a:buFont typeface="Arial"/>
              <a:buNone/>
            </a:pPr>
            <a:fld id="{00000000-1234-1234-1234-123412341234}" type="slidenum">
              <a:rPr b="0" i="0" lang="it-IT" sz="1600" u="none" cap="none" strike="noStrike">
                <a:solidFill>
                  <a:schemeClr val="dk2"/>
                </a:solidFill>
                <a:latin typeface="Arial"/>
                <a:ea typeface="Arial"/>
                <a:cs typeface="Arial"/>
                <a:sym typeface="Arial"/>
              </a:rPr>
              <a:t>‹#›</a:t>
            </a:fld>
            <a:endParaRPr b="0" i="0" sz="1600" u="none" cap="none" strike="noStrike">
              <a:solidFill>
                <a:schemeClr val="dk2"/>
              </a:solidFill>
              <a:latin typeface="Arial"/>
              <a:ea typeface="Arial"/>
              <a:cs typeface="Arial"/>
              <a:sym typeface="Arial"/>
            </a:endParaRPr>
          </a:p>
        </p:txBody>
      </p:sp>
    </p:spTree>
  </p:cSld>
  <p:clrMapOvr>
    <a:masterClrMapping/>
  </p:clrMapOvr>
  <p:extLst>
    <p:ext uri="{DCECCB84-F9BA-43D5-87BE-67443E8EF086}">
      <p15:sldGuideLst>
        <p15:guide id="1" pos="551">
          <p15:clr>
            <a:srgbClr val="FBAE40"/>
          </p15:clr>
        </p15:guide>
        <p15:guide id="2" orient="horz" pos="1253">
          <p15:clr>
            <a:srgbClr val="FBAE40"/>
          </p15:clr>
        </p15:guide>
        <p15:guide id="3" orient="horz" pos="3634">
          <p15:clr>
            <a:srgbClr val="FBAE40"/>
          </p15:clr>
        </p15:guide>
        <p15:guide id="4" pos="6992">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el, Untertitel und Inhalt">
  <p:cSld name="Titel, Untertitel und Inhalt">
    <p:spTree>
      <p:nvGrpSpPr>
        <p:cNvPr id="124" name="Shape 124"/>
        <p:cNvGrpSpPr/>
        <p:nvPr/>
      </p:nvGrpSpPr>
      <p:grpSpPr>
        <a:xfrm>
          <a:off x="0" y="0"/>
          <a:ext cx="0" cy="0"/>
          <a:chOff x="0" y="0"/>
          <a:chExt cx="0" cy="0"/>
        </a:xfrm>
      </p:grpSpPr>
      <p:sp>
        <p:nvSpPr>
          <p:cNvPr id="125" name="Google Shape;125;p33"/>
          <p:cNvSpPr txBox="1"/>
          <p:nvPr>
            <p:ph type="title"/>
          </p:nvPr>
        </p:nvSpPr>
        <p:spPr>
          <a:xfrm>
            <a:off x="865693" y="691991"/>
            <a:ext cx="8500360" cy="776523"/>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1400"/>
              <a:buNone/>
              <a:defRPr/>
            </a:lvl1pPr>
            <a:lvl2pPr lvl="1" algn="l">
              <a:lnSpc>
                <a:spcPct val="163222"/>
              </a:lnSpc>
              <a:spcBef>
                <a:spcPts val="0"/>
              </a:spcBef>
              <a:spcAft>
                <a:spcPts val="0"/>
              </a:spcAft>
              <a:buSzPts val="1400"/>
              <a:buNone/>
              <a:defRPr/>
            </a:lvl2pPr>
            <a:lvl3pPr lvl="2" algn="l">
              <a:lnSpc>
                <a:spcPct val="163222"/>
              </a:lnSpc>
              <a:spcBef>
                <a:spcPts val="0"/>
              </a:spcBef>
              <a:spcAft>
                <a:spcPts val="0"/>
              </a:spcAft>
              <a:buSzPts val="1400"/>
              <a:buNone/>
              <a:defRPr/>
            </a:lvl3pPr>
            <a:lvl4pPr lvl="3" algn="l">
              <a:lnSpc>
                <a:spcPct val="163222"/>
              </a:lnSpc>
              <a:spcBef>
                <a:spcPts val="0"/>
              </a:spcBef>
              <a:spcAft>
                <a:spcPts val="0"/>
              </a:spcAft>
              <a:buSzPts val="1400"/>
              <a:buNone/>
              <a:defRPr/>
            </a:lvl4pPr>
            <a:lvl5pPr lvl="4" algn="l">
              <a:lnSpc>
                <a:spcPct val="163222"/>
              </a:lnSpc>
              <a:spcBef>
                <a:spcPts val="0"/>
              </a:spcBef>
              <a:spcAft>
                <a:spcPts val="0"/>
              </a:spcAft>
              <a:buSzPts val="1400"/>
              <a:buNone/>
              <a:defRPr/>
            </a:lvl5pPr>
            <a:lvl6pPr lvl="5" algn="l">
              <a:lnSpc>
                <a:spcPct val="163222"/>
              </a:lnSpc>
              <a:spcBef>
                <a:spcPts val="0"/>
              </a:spcBef>
              <a:spcAft>
                <a:spcPts val="0"/>
              </a:spcAft>
              <a:buSzPts val="1400"/>
              <a:buNone/>
              <a:defRPr/>
            </a:lvl6pPr>
            <a:lvl7pPr lvl="6" algn="l">
              <a:lnSpc>
                <a:spcPct val="163222"/>
              </a:lnSpc>
              <a:spcBef>
                <a:spcPts val="0"/>
              </a:spcBef>
              <a:spcAft>
                <a:spcPts val="0"/>
              </a:spcAft>
              <a:buSzPts val="1400"/>
              <a:buNone/>
              <a:defRPr/>
            </a:lvl7pPr>
            <a:lvl8pPr lvl="7" algn="l">
              <a:lnSpc>
                <a:spcPct val="163222"/>
              </a:lnSpc>
              <a:spcBef>
                <a:spcPts val="0"/>
              </a:spcBef>
              <a:spcAft>
                <a:spcPts val="0"/>
              </a:spcAft>
              <a:buSzPts val="1400"/>
              <a:buNone/>
              <a:defRPr/>
            </a:lvl8pPr>
            <a:lvl9pPr lvl="8" algn="l">
              <a:lnSpc>
                <a:spcPct val="163222"/>
              </a:lnSpc>
              <a:spcBef>
                <a:spcPts val="0"/>
              </a:spcBef>
              <a:spcAft>
                <a:spcPts val="0"/>
              </a:spcAft>
              <a:buSzPts val="1400"/>
              <a:buNone/>
              <a:defRPr/>
            </a:lvl9pPr>
          </a:lstStyle>
          <a:p/>
        </p:txBody>
      </p:sp>
      <p:sp>
        <p:nvSpPr>
          <p:cNvPr id="126" name="Google Shape;126;p33"/>
          <p:cNvSpPr txBox="1"/>
          <p:nvPr>
            <p:ph idx="12" type="sldNum"/>
          </p:nvPr>
        </p:nvSpPr>
        <p:spPr>
          <a:xfrm>
            <a:off x="10494244" y="6380273"/>
            <a:ext cx="830111" cy="180142"/>
          </a:xfrm>
          <a:prstGeom prst="rect">
            <a:avLst/>
          </a:prstGeom>
          <a:noFill/>
          <a:ln>
            <a:noFill/>
          </a:ln>
        </p:spPr>
        <p:txBody>
          <a:bodyPr anchorCtr="0" anchor="t" bIns="0" lIns="0" spcFirstLastPara="1" rIns="0" wrap="square" tIns="0">
            <a:no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it-IT"/>
              <a:t>‹#›</a:t>
            </a:fld>
            <a:endParaRPr/>
          </a:p>
        </p:txBody>
      </p:sp>
      <p:sp>
        <p:nvSpPr>
          <p:cNvPr id="127" name="Google Shape;127;p33"/>
          <p:cNvSpPr txBox="1"/>
          <p:nvPr>
            <p:ph idx="1" type="body"/>
          </p:nvPr>
        </p:nvSpPr>
        <p:spPr>
          <a:xfrm>
            <a:off x="865693" y="2493086"/>
            <a:ext cx="10458660" cy="3598328"/>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0"/>
              </a:spcBef>
              <a:spcAft>
                <a:spcPts val="0"/>
              </a:spcAft>
              <a:buClr>
                <a:schemeClr val="dk1"/>
              </a:buClr>
              <a:buSzPts val="1800"/>
              <a:buNone/>
              <a:defRPr/>
            </a:lvl1pPr>
            <a:lvl2pPr indent="-342900" lvl="1" marL="914400" algn="l">
              <a:lnSpc>
                <a:spcPct val="100000"/>
              </a:lnSpc>
              <a:spcBef>
                <a:spcPts val="0"/>
              </a:spcBef>
              <a:spcAft>
                <a:spcPts val="0"/>
              </a:spcAft>
              <a:buClr>
                <a:schemeClr val="dk1"/>
              </a:buClr>
              <a:buSzPts val="1800"/>
              <a:buChar char="•"/>
              <a:defRPr/>
            </a:lvl2pPr>
            <a:lvl3pPr indent="-342900" lvl="2" marL="1371600" algn="l">
              <a:lnSpc>
                <a:spcPct val="100000"/>
              </a:lnSpc>
              <a:spcBef>
                <a:spcPts val="0"/>
              </a:spcBef>
              <a:spcAft>
                <a:spcPts val="0"/>
              </a:spcAft>
              <a:buClr>
                <a:schemeClr val="dk1"/>
              </a:buClr>
              <a:buSzPts val="1800"/>
              <a:buChar char="•"/>
              <a:defRPr/>
            </a:lvl3pPr>
            <a:lvl4pPr indent="-342900" lvl="3" marL="1828800" algn="l">
              <a:lnSpc>
                <a:spcPct val="100000"/>
              </a:lnSpc>
              <a:spcBef>
                <a:spcPts val="0"/>
              </a:spcBef>
              <a:spcAft>
                <a:spcPts val="0"/>
              </a:spcAft>
              <a:buClr>
                <a:schemeClr val="dk1"/>
              </a:buClr>
              <a:buSzPts val="1800"/>
              <a:buChar char="•"/>
              <a:defRPr/>
            </a:lvl4pPr>
            <a:lvl5pPr indent="-342900" lvl="4" marL="2286000" algn="l">
              <a:lnSpc>
                <a:spcPct val="100000"/>
              </a:lnSpc>
              <a:spcBef>
                <a:spcPts val="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128" name="Google Shape;128;p33"/>
          <p:cNvSpPr txBox="1"/>
          <p:nvPr>
            <p:ph idx="2" type="body"/>
          </p:nvPr>
        </p:nvSpPr>
        <p:spPr>
          <a:xfrm>
            <a:off x="865693" y="1772828"/>
            <a:ext cx="10458660" cy="432286"/>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0"/>
              </a:spcBef>
              <a:spcAft>
                <a:spcPts val="0"/>
              </a:spcAft>
              <a:buClr>
                <a:schemeClr val="dk1"/>
              </a:buClr>
              <a:buSzPts val="2400"/>
              <a:buFont typeface="Century Gothic"/>
              <a:buNone/>
              <a:defRPr cap="none"/>
            </a:lvl1pPr>
            <a:lvl2pPr indent="-342900" lvl="1" marL="914400" algn="l">
              <a:lnSpc>
                <a:spcPct val="100000"/>
              </a:lnSpc>
              <a:spcBef>
                <a:spcPts val="0"/>
              </a:spcBef>
              <a:spcAft>
                <a:spcPts val="0"/>
              </a:spcAft>
              <a:buClr>
                <a:schemeClr val="dk1"/>
              </a:buClr>
              <a:buSzPts val="1800"/>
              <a:buChar char="•"/>
              <a:defRPr/>
            </a:lvl2pPr>
            <a:lvl3pPr indent="-342900" lvl="2" marL="1371600" algn="l">
              <a:lnSpc>
                <a:spcPct val="100000"/>
              </a:lnSpc>
              <a:spcBef>
                <a:spcPts val="0"/>
              </a:spcBef>
              <a:spcAft>
                <a:spcPts val="0"/>
              </a:spcAft>
              <a:buClr>
                <a:schemeClr val="dk1"/>
              </a:buClr>
              <a:buSzPts val="1800"/>
              <a:buChar char="•"/>
              <a:defRPr/>
            </a:lvl3pPr>
            <a:lvl4pPr indent="-342900" lvl="3" marL="1828800" algn="l">
              <a:lnSpc>
                <a:spcPct val="100000"/>
              </a:lnSpc>
              <a:spcBef>
                <a:spcPts val="0"/>
              </a:spcBef>
              <a:spcAft>
                <a:spcPts val="0"/>
              </a:spcAft>
              <a:buClr>
                <a:schemeClr val="dk1"/>
              </a:buClr>
              <a:buSzPts val="1800"/>
              <a:buChar char="•"/>
              <a:defRPr/>
            </a:lvl4pPr>
            <a:lvl5pPr indent="-342900" lvl="4" marL="2286000" algn="l">
              <a:lnSpc>
                <a:spcPct val="100000"/>
              </a:lnSpc>
              <a:spcBef>
                <a:spcPts val="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pic>
        <p:nvPicPr>
          <p:cNvPr id="129" name="Google Shape;129;p33"/>
          <p:cNvPicPr preferRelativeResize="0"/>
          <p:nvPr/>
        </p:nvPicPr>
        <p:blipFill rotWithShape="1">
          <a:blip r:embed="rId2">
            <a:alphaModFix/>
          </a:blip>
          <a:srcRect b="0" l="0" r="0" t="0"/>
          <a:stretch/>
        </p:blipFill>
        <p:spPr>
          <a:xfrm>
            <a:off x="3" y="6317402"/>
            <a:ext cx="1664027" cy="540597"/>
          </a:xfrm>
          <a:prstGeom prst="rect">
            <a:avLst/>
          </a:prstGeom>
          <a:noFill/>
          <a:ln>
            <a:noFill/>
          </a:ln>
        </p:spPr>
      </p:pic>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el, Untertitel und Inhalt (2 Spalten)">
  <p:cSld name="Titel, Untertitel und Inhalt (2 Spalten)">
    <p:spTree>
      <p:nvGrpSpPr>
        <p:cNvPr id="130" name="Shape 130"/>
        <p:cNvGrpSpPr/>
        <p:nvPr/>
      </p:nvGrpSpPr>
      <p:grpSpPr>
        <a:xfrm>
          <a:off x="0" y="0"/>
          <a:ext cx="0" cy="0"/>
          <a:chOff x="0" y="0"/>
          <a:chExt cx="0" cy="0"/>
        </a:xfrm>
      </p:grpSpPr>
      <p:sp>
        <p:nvSpPr>
          <p:cNvPr id="131" name="Google Shape;131;p34"/>
          <p:cNvSpPr txBox="1"/>
          <p:nvPr>
            <p:ph type="title"/>
          </p:nvPr>
        </p:nvSpPr>
        <p:spPr>
          <a:xfrm>
            <a:off x="865693" y="691991"/>
            <a:ext cx="8500360" cy="776523"/>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1400"/>
              <a:buNone/>
              <a:defRPr/>
            </a:lvl1pPr>
            <a:lvl2pPr lvl="1" algn="l">
              <a:lnSpc>
                <a:spcPct val="163222"/>
              </a:lnSpc>
              <a:spcBef>
                <a:spcPts val="0"/>
              </a:spcBef>
              <a:spcAft>
                <a:spcPts val="0"/>
              </a:spcAft>
              <a:buSzPts val="1400"/>
              <a:buNone/>
              <a:defRPr/>
            </a:lvl2pPr>
            <a:lvl3pPr lvl="2" algn="l">
              <a:lnSpc>
                <a:spcPct val="163222"/>
              </a:lnSpc>
              <a:spcBef>
                <a:spcPts val="0"/>
              </a:spcBef>
              <a:spcAft>
                <a:spcPts val="0"/>
              </a:spcAft>
              <a:buSzPts val="1400"/>
              <a:buNone/>
              <a:defRPr/>
            </a:lvl3pPr>
            <a:lvl4pPr lvl="3" algn="l">
              <a:lnSpc>
                <a:spcPct val="163222"/>
              </a:lnSpc>
              <a:spcBef>
                <a:spcPts val="0"/>
              </a:spcBef>
              <a:spcAft>
                <a:spcPts val="0"/>
              </a:spcAft>
              <a:buSzPts val="1400"/>
              <a:buNone/>
              <a:defRPr/>
            </a:lvl4pPr>
            <a:lvl5pPr lvl="4" algn="l">
              <a:lnSpc>
                <a:spcPct val="163222"/>
              </a:lnSpc>
              <a:spcBef>
                <a:spcPts val="0"/>
              </a:spcBef>
              <a:spcAft>
                <a:spcPts val="0"/>
              </a:spcAft>
              <a:buSzPts val="1400"/>
              <a:buNone/>
              <a:defRPr/>
            </a:lvl5pPr>
            <a:lvl6pPr lvl="5" algn="l">
              <a:lnSpc>
                <a:spcPct val="163222"/>
              </a:lnSpc>
              <a:spcBef>
                <a:spcPts val="0"/>
              </a:spcBef>
              <a:spcAft>
                <a:spcPts val="0"/>
              </a:spcAft>
              <a:buSzPts val="1400"/>
              <a:buNone/>
              <a:defRPr/>
            </a:lvl6pPr>
            <a:lvl7pPr lvl="6" algn="l">
              <a:lnSpc>
                <a:spcPct val="163222"/>
              </a:lnSpc>
              <a:spcBef>
                <a:spcPts val="0"/>
              </a:spcBef>
              <a:spcAft>
                <a:spcPts val="0"/>
              </a:spcAft>
              <a:buSzPts val="1400"/>
              <a:buNone/>
              <a:defRPr/>
            </a:lvl7pPr>
            <a:lvl8pPr lvl="7" algn="l">
              <a:lnSpc>
                <a:spcPct val="163222"/>
              </a:lnSpc>
              <a:spcBef>
                <a:spcPts val="0"/>
              </a:spcBef>
              <a:spcAft>
                <a:spcPts val="0"/>
              </a:spcAft>
              <a:buSzPts val="1400"/>
              <a:buNone/>
              <a:defRPr/>
            </a:lvl8pPr>
            <a:lvl9pPr lvl="8" algn="l">
              <a:lnSpc>
                <a:spcPct val="163222"/>
              </a:lnSpc>
              <a:spcBef>
                <a:spcPts val="0"/>
              </a:spcBef>
              <a:spcAft>
                <a:spcPts val="0"/>
              </a:spcAft>
              <a:buSzPts val="1400"/>
              <a:buNone/>
              <a:defRPr/>
            </a:lvl9pPr>
          </a:lstStyle>
          <a:p/>
        </p:txBody>
      </p:sp>
      <p:sp>
        <p:nvSpPr>
          <p:cNvPr id="132" name="Google Shape;132;p34"/>
          <p:cNvSpPr txBox="1"/>
          <p:nvPr>
            <p:ph idx="12" type="sldNum"/>
          </p:nvPr>
        </p:nvSpPr>
        <p:spPr>
          <a:xfrm>
            <a:off x="10494244" y="6380273"/>
            <a:ext cx="830111" cy="180142"/>
          </a:xfrm>
          <a:prstGeom prst="rect">
            <a:avLst/>
          </a:prstGeom>
          <a:noFill/>
          <a:ln>
            <a:noFill/>
          </a:ln>
        </p:spPr>
        <p:txBody>
          <a:bodyPr anchorCtr="0" anchor="t" bIns="0" lIns="0" spcFirstLastPara="1" rIns="0" wrap="square" tIns="0">
            <a:no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it-IT"/>
              <a:t>‹#›</a:t>
            </a:fld>
            <a:endParaRPr/>
          </a:p>
        </p:txBody>
      </p:sp>
      <p:sp>
        <p:nvSpPr>
          <p:cNvPr id="133" name="Google Shape;133;p34"/>
          <p:cNvSpPr txBox="1"/>
          <p:nvPr>
            <p:ph idx="1" type="body"/>
          </p:nvPr>
        </p:nvSpPr>
        <p:spPr>
          <a:xfrm>
            <a:off x="865695" y="2493086"/>
            <a:ext cx="5051501" cy="3598328"/>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0"/>
              </a:spcBef>
              <a:spcAft>
                <a:spcPts val="0"/>
              </a:spcAft>
              <a:buClr>
                <a:schemeClr val="dk1"/>
              </a:buClr>
              <a:buSzPts val="1800"/>
              <a:buNone/>
              <a:defRPr/>
            </a:lvl1pPr>
            <a:lvl2pPr indent="-342900" lvl="1" marL="914400" algn="l">
              <a:lnSpc>
                <a:spcPct val="100000"/>
              </a:lnSpc>
              <a:spcBef>
                <a:spcPts val="0"/>
              </a:spcBef>
              <a:spcAft>
                <a:spcPts val="0"/>
              </a:spcAft>
              <a:buClr>
                <a:schemeClr val="dk1"/>
              </a:buClr>
              <a:buSzPts val="1800"/>
              <a:buChar char="•"/>
              <a:defRPr/>
            </a:lvl2pPr>
            <a:lvl3pPr indent="-342900" lvl="2" marL="1371600" algn="l">
              <a:lnSpc>
                <a:spcPct val="100000"/>
              </a:lnSpc>
              <a:spcBef>
                <a:spcPts val="0"/>
              </a:spcBef>
              <a:spcAft>
                <a:spcPts val="0"/>
              </a:spcAft>
              <a:buClr>
                <a:schemeClr val="dk1"/>
              </a:buClr>
              <a:buSzPts val="1800"/>
              <a:buChar char="•"/>
              <a:defRPr/>
            </a:lvl3pPr>
            <a:lvl4pPr indent="-342900" lvl="3" marL="1828800" algn="l">
              <a:lnSpc>
                <a:spcPct val="100000"/>
              </a:lnSpc>
              <a:spcBef>
                <a:spcPts val="0"/>
              </a:spcBef>
              <a:spcAft>
                <a:spcPts val="0"/>
              </a:spcAft>
              <a:buClr>
                <a:schemeClr val="dk1"/>
              </a:buClr>
              <a:buSzPts val="1800"/>
              <a:buChar char="•"/>
              <a:defRPr/>
            </a:lvl4pPr>
            <a:lvl5pPr indent="-342900" lvl="4" marL="2286000" algn="l">
              <a:lnSpc>
                <a:spcPct val="100000"/>
              </a:lnSpc>
              <a:spcBef>
                <a:spcPts val="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134" name="Google Shape;134;p34"/>
          <p:cNvSpPr txBox="1"/>
          <p:nvPr>
            <p:ph idx="2" type="body"/>
          </p:nvPr>
        </p:nvSpPr>
        <p:spPr>
          <a:xfrm>
            <a:off x="865695" y="1772828"/>
            <a:ext cx="5051501" cy="432286"/>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0"/>
              </a:spcBef>
              <a:spcAft>
                <a:spcPts val="0"/>
              </a:spcAft>
              <a:buClr>
                <a:schemeClr val="dk1"/>
              </a:buClr>
              <a:buSzPts val="2400"/>
              <a:buFont typeface="Century Gothic"/>
              <a:buNone/>
              <a:defRPr cap="none"/>
            </a:lvl1pPr>
            <a:lvl2pPr indent="-342900" lvl="1" marL="914400" algn="l">
              <a:lnSpc>
                <a:spcPct val="100000"/>
              </a:lnSpc>
              <a:spcBef>
                <a:spcPts val="0"/>
              </a:spcBef>
              <a:spcAft>
                <a:spcPts val="0"/>
              </a:spcAft>
              <a:buClr>
                <a:schemeClr val="dk1"/>
              </a:buClr>
              <a:buSzPts val="1800"/>
              <a:buChar char="•"/>
              <a:defRPr/>
            </a:lvl2pPr>
            <a:lvl3pPr indent="-342900" lvl="2" marL="1371600" algn="l">
              <a:lnSpc>
                <a:spcPct val="100000"/>
              </a:lnSpc>
              <a:spcBef>
                <a:spcPts val="0"/>
              </a:spcBef>
              <a:spcAft>
                <a:spcPts val="0"/>
              </a:spcAft>
              <a:buClr>
                <a:schemeClr val="dk1"/>
              </a:buClr>
              <a:buSzPts val="1800"/>
              <a:buChar char="•"/>
              <a:defRPr/>
            </a:lvl3pPr>
            <a:lvl4pPr indent="-342900" lvl="3" marL="1828800" algn="l">
              <a:lnSpc>
                <a:spcPct val="100000"/>
              </a:lnSpc>
              <a:spcBef>
                <a:spcPts val="0"/>
              </a:spcBef>
              <a:spcAft>
                <a:spcPts val="0"/>
              </a:spcAft>
              <a:buClr>
                <a:schemeClr val="dk1"/>
              </a:buClr>
              <a:buSzPts val="1800"/>
              <a:buChar char="•"/>
              <a:defRPr/>
            </a:lvl4pPr>
            <a:lvl5pPr indent="-342900" lvl="4" marL="2286000" algn="l">
              <a:lnSpc>
                <a:spcPct val="100000"/>
              </a:lnSpc>
              <a:spcBef>
                <a:spcPts val="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135" name="Google Shape;135;p34"/>
          <p:cNvSpPr txBox="1"/>
          <p:nvPr>
            <p:ph idx="3" type="body"/>
          </p:nvPr>
        </p:nvSpPr>
        <p:spPr>
          <a:xfrm>
            <a:off x="6272854" y="1772827"/>
            <a:ext cx="5051501" cy="432286"/>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0"/>
              </a:spcBef>
              <a:spcAft>
                <a:spcPts val="0"/>
              </a:spcAft>
              <a:buClr>
                <a:schemeClr val="dk1"/>
              </a:buClr>
              <a:buSzPts val="2400"/>
              <a:buFont typeface="Century Gothic"/>
              <a:buNone/>
              <a:defRPr cap="none"/>
            </a:lvl1pPr>
            <a:lvl2pPr indent="-342900" lvl="1" marL="914400" algn="l">
              <a:lnSpc>
                <a:spcPct val="100000"/>
              </a:lnSpc>
              <a:spcBef>
                <a:spcPts val="0"/>
              </a:spcBef>
              <a:spcAft>
                <a:spcPts val="0"/>
              </a:spcAft>
              <a:buClr>
                <a:schemeClr val="dk1"/>
              </a:buClr>
              <a:buSzPts val="1800"/>
              <a:buChar char="•"/>
              <a:defRPr/>
            </a:lvl2pPr>
            <a:lvl3pPr indent="-342900" lvl="2" marL="1371600" algn="l">
              <a:lnSpc>
                <a:spcPct val="100000"/>
              </a:lnSpc>
              <a:spcBef>
                <a:spcPts val="0"/>
              </a:spcBef>
              <a:spcAft>
                <a:spcPts val="0"/>
              </a:spcAft>
              <a:buClr>
                <a:schemeClr val="dk1"/>
              </a:buClr>
              <a:buSzPts val="1800"/>
              <a:buChar char="•"/>
              <a:defRPr/>
            </a:lvl3pPr>
            <a:lvl4pPr indent="-342900" lvl="3" marL="1828800" algn="l">
              <a:lnSpc>
                <a:spcPct val="100000"/>
              </a:lnSpc>
              <a:spcBef>
                <a:spcPts val="0"/>
              </a:spcBef>
              <a:spcAft>
                <a:spcPts val="0"/>
              </a:spcAft>
              <a:buClr>
                <a:schemeClr val="dk1"/>
              </a:buClr>
              <a:buSzPts val="1800"/>
              <a:buChar char="•"/>
              <a:defRPr/>
            </a:lvl4pPr>
            <a:lvl5pPr indent="-342900" lvl="4" marL="2286000" algn="l">
              <a:lnSpc>
                <a:spcPct val="100000"/>
              </a:lnSpc>
              <a:spcBef>
                <a:spcPts val="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136" name="Google Shape;136;p34"/>
          <p:cNvSpPr txBox="1"/>
          <p:nvPr>
            <p:ph idx="4" type="body"/>
          </p:nvPr>
        </p:nvSpPr>
        <p:spPr>
          <a:xfrm>
            <a:off x="6272854" y="2493087"/>
            <a:ext cx="5051501" cy="3598328"/>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0"/>
              </a:spcBef>
              <a:spcAft>
                <a:spcPts val="0"/>
              </a:spcAft>
              <a:buClr>
                <a:schemeClr val="dk1"/>
              </a:buClr>
              <a:buSzPts val="1800"/>
              <a:buNone/>
              <a:defRPr/>
            </a:lvl1pPr>
            <a:lvl2pPr indent="-342900" lvl="1" marL="914400" algn="l">
              <a:lnSpc>
                <a:spcPct val="100000"/>
              </a:lnSpc>
              <a:spcBef>
                <a:spcPts val="0"/>
              </a:spcBef>
              <a:spcAft>
                <a:spcPts val="0"/>
              </a:spcAft>
              <a:buClr>
                <a:schemeClr val="dk1"/>
              </a:buClr>
              <a:buSzPts val="1800"/>
              <a:buChar char="•"/>
              <a:defRPr/>
            </a:lvl2pPr>
            <a:lvl3pPr indent="-342900" lvl="2" marL="1371600" algn="l">
              <a:lnSpc>
                <a:spcPct val="100000"/>
              </a:lnSpc>
              <a:spcBef>
                <a:spcPts val="0"/>
              </a:spcBef>
              <a:spcAft>
                <a:spcPts val="0"/>
              </a:spcAft>
              <a:buClr>
                <a:schemeClr val="dk1"/>
              </a:buClr>
              <a:buSzPts val="1800"/>
              <a:buChar char="•"/>
              <a:defRPr/>
            </a:lvl3pPr>
            <a:lvl4pPr indent="-342900" lvl="3" marL="1828800" algn="l">
              <a:lnSpc>
                <a:spcPct val="100000"/>
              </a:lnSpc>
              <a:spcBef>
                <a:spcPts val="0"/>
              </a:spcBef>
              <a:spcAft>
                <a:spcPts val="0"/>
              </a:spcAft>
              <a:buClr>
                <a:schemeClr val="dk1"/>
              </a:buClr>
              <a:buSzPts val="1800"/>
              <a:buChar char="•"/>
              <a:defRPr/>
            </a:lvl4pPr>
            <a:lvl5pPr indent="-342900" lvl="4" marL="2286000" algn="l">
              <a:lnSpc>
                <a:spcPct val="100000"/>
              </a:lnSpc>
              <a:spcBef>
                <a:spcPts val="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el und Inhalt">
  <p:cSld name="Titel und Inhalt">
    <p:spTree>
      <p:nvGrpSpPr>
        <p:cNvPr id="137" name="Shape 137"/>
        <p:cNvGrpSpPr/>
        <p:nvPr/>
      </p:nvGrpSpPr>
      <p:grpSpPr>
        <a:xfrm>
          <a:off x="0" y="0"/>
          <a:ext cx="0" cy="0"/>
          <a:chOff x="0" y="0"/>
          <a:chExt cx="0" cy="0"/>
        </a:xfrm>
      </p:grpSpPr>
      <p:sp>
        <p:nvSpPr>
          <p:cNvPr id="138" name="Google Shape;138;p35"/>
          <p:cNvSpPr txBox="1"/>
          <p:nvPr>
            <p:ph type="title"/>
          </p:nvPr>
        </p:nvSpPr>
        <p:spPr>
          <a:xfrm>
            <a:off x="865693" y="691991"/>
            <a:ext cx="8500360" cy="776523"/>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1400"/>
              <a:buNone/>
              <a:defRPr/>
            </a:lvl1pPr>
            <a:lvl2pPr lvl="1" algn="l">
              <a:lnSpc>
                <a:spcPct val="163222"/>
              </a:lnSpc>
              <a:spcBef>
                <a:spcPts val="0"/>
              </a:spcBef>
              <a:spcAft>
                <a:spcPts val="0"/>
              </a:spcAft>
              <a:buSzPts val="1400"/>
              <a:buNone/>
              <a:defRPr/>
            </a:lvl2pPr>
            <a:lvl3pPr lvl="2" algn="l">
              <a:lnSpc>
                <a:spcPct val="163222"/>
              </a:lnSpc>
              <a:spcBef>
                <a:spcPts val="0"/>
              </a:spcBef>
              <a:spcAft>
                <a:spcPts val="0"/>
              </a:spcAft>
              <a:buSzPts val="1400"/>
              <a:buNone/>
              <a:defRPr/>
            </a:lvl3pPr>
            <a:lvl4pPr lvl="3" algn="l">
              <a:lnSpc>
                <a:spcPct val="163222"/>
              </a:lnSpc>
              <a:spcBef>
                <a:spcPts val="0"/>
              </a:spcBef>
              <a:spcAft>
                <a:spcPts val="0"/>
              </a:spcAft>
              <a:buSzPts val="1400"/>
              <a:buNone/>
              <a:defRPr/>
            </a:lvl4pPr>
            <a:lvl5pPr lvl="4" algn="l">
              <a:lnSpc>
                <a:spcPct val="163222"/>
              </a:lnSpc>
              <a:spcBef>
                <a:spcPts val="0"/>
              </a:spcBef>
              <a:spcAft>
                <a:spcPts val="0"/>
              </a:spcAft>
              <a:buSzPts val="1400"/>
              <a:buNone/>
              <a:defRPr/>
            </a:lvl5pPr>
            <a:lvl6pPr lvl="5" algn="l">
              <a:lnSpc>
                <a:spcPct val="163222"/>
              </a:lnSpc>
              <a:spcBef>
                <a:spcPts val="0"/>
              </a:spcBef>
              <a:spcAft>
                <a:spcPts val="0"/>
              </a:spcAft>
              <a:buSzPts val="1400"/>
              <a:buNone/>
              <a:defRPr/>
            </a:lvl6pPr>
            <a:lvl7pPr lvl="6" algn="l">
              <a:lnSpc>
                <a:spcPct val="163222"/>
              </a:lnSpc>
              <a:spcBef>
                <a:spcPts val="0"/>
              </a:spcBef>
              <a:spcAft>
                <a:spcPts val="0"/>
              </a:spcAft>
              <a:buSzPts val="1400"/>
              <a:buNone/>
              <a:defRPr/>
            </a:lvl7pPr>
            <a:lvl8pPr lvl="7" algn="l">
              <a:lnSpc>
                <a:spcPct val="163222"/>
              </a:lnSpc>
              <a:spcBef>
                <a:spcPts val="0"/>
              </a:spcBef>
              <a:spcAft>
                <a:spcPts val="0"/>
              </a:spcAft>
              <a:buSzPts val="1400"/>
              <a:buNone/>
              <a:defRPr/>
            </a:lvl8pPr>
            <a:lvl9pPr lvl="8" algn="l">
              <a:lnSpc>
                <a:spcPct val="163222"/>
              </a:lnSpc>
              <a:spcBef>
                <a:spcPts val="0"/>
              </a:spcBef>
              <a:spcAft>
                <a:spcPts val="0"/>
              </a:spcAft>
              <a:buSzPts val="1400"/>
              <a:buNone/>
              <a:defRPr/>
            </a:lvl9pPr>
          </a:lstStyle>
          <a:p/>
        </p:txBody>
      </p:sp>
      <p:sp>
        <p:nvSpPr>
          <p:cNvPr id="139" name="Google Shape;139;p35"/>
          <p:cNvSpPr txBox="1"/>
          <p:nvPr>
            <p:ph idx="12" type="sldNum"/>
          </p:nvPr>
        </p:nvSpPr>
        <p:spPr>
          <a:xfrm>
            <a:off x="10494244" y="6380273"/>
            <a:ext cx="830111" cy="180142"/>
          </a:xfrm>
          <a:prstGeom prst="rect">
            <a:avLst/>
          </a:prstGeom>
          <a:noFill/>
          <a:ln>
            <a:noFill/>
          </a:ln>
        </p:spPr>
        <p:txBody>
          <a:bodyPr anchorCtr="0" anchor="t" bIns="0" lIns="0" spcFirstLastPara="1" rIns="0" wrap="square" tIns="0">
            <a:no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it-IT"/>
              <a:t>‹#›</a:t>
            </a:fld>
            <a:endParaRPr/>
          </a:p>
        </p:txBody>
      </p:sp>
      <p:sp>
        <p:nvSpPr>
          <p:cNvPr id="140" name="Google Shape;140;p35"/>
          <p:cNvSpPr txBox="1"/>
          <p:nvPr>
            <p:ph idx="1" type="body"/>
          </p:nvPr>
        </p:nvSpPr>
        <p:spPr>
          <a:xfrm>
            <a:off x="865693" y="1772827"/>
            <a:ext cx="10458660" cy="4318588"/>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0"/>
              </a:spcBef>
              <a:spcAft>
                <a:spcPts val="0"/>
              </a:spcAft>
              <a:buClr>
                <a:schemeClr val="dk1"/>
              </a:buClr>
              <a:buSzPts val="1800"/>
              <a:buNone/>
              <a:defRPr/>
            </a:lvl1pPr>
            <a:lvl2pPr indent="-342900" lvl="1" marL="914400" algn="l">
              <a:lnSpc>
                <a:spcPct val="100000"/>
              </a:lnSpc>
              <a:spcBef>
                <a:spcPts val="0"/>
              </a:spcBef>
              <a:spcAft>
                <a:spcPts val="0"/>
              </a:spcAft>
              <a:buClr>
                <a:schemeClr val="dk1"/>
              </a:buClr>
              <a:buSzPts val="1800"/>
              <a:buChar char="•"/>
              <a:defRPr/>
            </a:lvl2pPr>
            <a:lvl3pPr indent="-342900" lvl="2" marL="1371600" algn="l">
              <a:lnSpc>
                <a:spcPct val="100000"/>
              </a:lnSpc>
              <a:spcBef>
                <a:spcPts val="0"/>
              </a:spcBef>
              <a:spcAft>
                <a:spcPts val="0"/>
              </a:spcAft>
              <a:buClr>
                <a:schemeClr val="dk1"/>
              </a:buClr>
              <a:buSzPts val="1800"/>
              <a:buChar char="•"/>
              <a:defRPr/>
            </a:lvl3pPr>
            <a:lvl4pPr indent="-342900" lvl="3" marL="1828800" algn="l">
              <a:lnSpc>
                <a:spcPct val="100000"/>
              </a:lnSpc>
              <a:spcBef>
                <a:spcPts val="0"/>
              </a:spcBef>
              <a:spcAft>
                <a:spcPts val="0"/>
              </a:spcAft>
              <a:buClr>
                <a:schemeClr val="dk1"/>
              </a:buClr>
              <a:buSzPts val="1800"/>
              <a:buChar char="•"/>
              <a:defRPr/>
            </a:lvl4pPr>
            <a:lvl5pPr indent="-342900" lvl="4" marL="2286000" algn="l">
              <a:lnSpc>
                <a:spcPct val="100000"/>
              </a:lnSpc>
              <a:spcBef>
                <a:spcPts val="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el und Inhalt (2 Spalten)">
  <p:cSld name="Titel und Inhalt (2 Spalten)">
    <p:spTree>
      <p:nvGrpSpPr>
        <p:cNvPr id="141" name="Shape 141"/>
        <p:cNvGrpSpPr/>
        <p:nvPr/>
      </p:nvGrpSpPr>
      <p:grpSpPr>
        <a:xfrm>
          <a:off x="0" y="0"/>
          <a:ext cx="0" cy="0"/>
          <a:chOff x="0" y="0"/>
          <a:chExt cx="0" cy="0"/>
        </a:xfrm>
      </p:grpSpPr>
      <p:sp>
        <p:nvSpPr>
          <p:cNvPr id="142" name="Google Shape;142;p36"/>
          <p:cNvSpPr txBox="1"/>
          <p:nvPr>
            <p:ph type="title"/>
          </p:nvPr>
        </p:nvSpPr>
        <p:spPr>
          <a:xfrm>
            <a:off x="865693" y="691991"/>
            <a:ext cx="8500360" cy="776523"/>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1400"/>
              <a:buNone/>
              <a:defRPr/>
            </a:lvl1pPr>
            <a:lvl2pPr lvl="1" algn="l">
              <a:lnSpc>
                <a:spcPct val="163222"/>
              </a:lnSpc>
              <a:spcBef>
                <a:spcPts val="0"/>
              </a:spcBef>
              <a:spcAft>
                <a:spcPts val="0"/>
              </a:spcAft>
              <a:buSzPts val="1400"/>
              <a:buNone/>
              <a:defRPr/>
            </a:lvl2pPr>
            <a:lvl3pPr lvl="2" algn="l">
              <a:lnSpc>
                <a:spcPct val="163222"/>
              </a:lnSpc>
              <a:spcBef>
                <a:spcPts val="0"/>
              </a:spcBef>
              <a:spcAft>
                <a:spcPts val="0"/>
              </a:spcAft>
              <a:buSzPts val="1400"/>
              <a:buNone/>
              <a:defRPr/>
            </a:lvl3pPr>
            <a:lvl4pPr lvl="3" algn="l">
              <a:lnSpc>
                <a:spcPct val="163222"/>
              </a:lnSpc>
              <a:spcBef>
                <a:spcPts val="0"/>
              </a:spcBef>
              <a:spcAft>
                <a:spcPts val="0"/>
              </a:spcAft>
              <a:buSzPts val="1400"/>
              <a:buNone/>
              <a:defRPr/>
            </a:lvl4pPr>
            <a:lvl5pPr lvl="4" algn="l">
              <a:lnSpc>
                <a:spcPct val="163222"/>
              </a:lnSpc>
              <a:spcBef>
                <a:spcPts val="0"/>
              </a:spcBef>
              <a:spcAft>
                <a:spcPts val="0"/>
              </a:spcAft>
              <a:buSzPts val="1400"/>
              <a:buNone/>
              <a:defRPr/>
            </a:lvl5pPr>
            <a:lvl6pPr lvl="5" algn="l">
              <a:lnSpc>
                <a:spcPct val="163222"/>
              </a:lnSpc>
              <a:spcBef>
                <a:spcPts val="0"/>
              </a:spcBef>
              <a:spcAft>
                <a:spcPts val="0"/>
              </a:spcAft>
              <a:buSzPts val="1400"/>
              <a:buNone/>
              <a:defRPr/>
            </a:lvl6pPr>
            <a:lvl7pPr lvl="6" algn="l">
              <a:lnSpc>
                <a:spcPct val="163222"/>
              </a:lnSpc>
              <a:spcBef>
                <a:spcPts val="0"/>
              </a:spcBef>
              <a:spcAft>
                <a:spcPts val="0"/>
              </a:spcAft>
              <a:buSzPts val="1400"/>
              <a:buNone/>
              <a:defRPr/>
            </a:lvl7pPr>
            <a:lvl8pPr lvl="7" algn="l">
              <a:lnSpc>
                <a:spcPct val="163222"/>
              </a:lnSpc>
              <a:spcBef>
                <a:spcPts val="0"/>
              </a:spcBef>
              <a:spcAft>
                <a:spcPts val="0"/>
              </a:spcAft>
              <a:buSzPts val="1400"/>
              <a:buNone/>
              <a:defRPr/>
            </a:lvl8pPr>
            <a:lvl9pPr lvl="8" algn="l">
              <a:lnSpc>
                <a:spcPct val="163222"/>
              </a:lnSpc>
              <a:spcBef>
                <a:spcPts val="0"/>
              </a:spcBef>
              <a:spcAft>
                <a:spcPts val="0"/>
              </a:spcAft>
              <a:buSzPts val="1400"/>
              <a:buNone/>
              <a:defRPr/>
            </a:lvl9pPr>
          </a:lstStyle>
          <a:p/>
        </p:txBody>
      </p:sp>
      <p:sp>
        <p:nvSpPr>
          <p:cNvPr id="143" name="Google Shape;143;p36"/>
          <p:cNvSpPr txBox="1"/>
          <p:nvPr>
            <p:ph idx="12" type="sldNum"/>
          </p:nvPr>
        </p:nvSpPr>
        <p:spPr>
          <a:xfrm>
            <a:off x="10494244" y="6380273"/>
            <a:ext cx="830111" cy="180142"/>
          </a:xfrm>
          <a:prstGeom prst="rect">
            <a:avLst/>
          </a:prstGeom>
          <a:noFill/>
          <a:ln>
            <a:noFill/>
          </a:ln>
        </p:spPr>
        <p:txBody>
          <a:bodyPr anchorCtr="0" anchor="t" bIns="0" lIns="0" spcFirstLastPara="1" rIns="0" wrap="square" tIns="0">
            <a:no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it-IT"/>
              <a:t>‹#›</a:t>
            </a:fld>
            <a:endParaRPr/>
          </a:p>
        </p:txBody>
      </p:sp>
      <p:sp>
        <p:nvSpPr>
          <p:cNvPr id="144" name="Google Shape;144;p36"/>
          <p:cNvSpPr txBox="1"/>
          <p:nvPr>
            <p:ph idx="1" type="body"/>
          </p:nvPr>
        </p:nvSpPr>
        <p:spPr>
          <a:xfrm>
            <a:off x="865695" y="1772827"/>
            <a:ext cx="5051501" cy="4318588"/>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0"/>
              </a:spcBef>
              <a:spcAft>
                <a:spcPts val="0"/>
              </a:spcAft>
              <a:buClr>
                <a:schemeClr val="dk1"/>
              </a:buClr>
              <a:buSzPts val="1800"/>
              <a:buNone/>
              <a:defRPr/>
            </a:lvl1pPr>
            <a:lvl2pPr indent="-342900" lvl="1" marL="914400" algn="l">
              <a:lnSpc>
                <a:spcPct val="100000"/>
              </a:lnSpc>
              <a:spcBef>
                <a:spcPts val="0"/>
              </a:spcBef>
              <a:spcAft>
                <a:spcPts val="0"/>
              </a:spcAft>
              <a:buClr>
                <a:schemeClr val="dk1"/>
              </a:buClr>
              <a:buSzPts val="1800"/>
              <a:buChar char="•"/>
              <a:defRPr/>
            </a:lvl2pPr>
            <a:lvl3pPr indent="-342900" lvl="2" marL="1371600" algn="l">
              <a:lnSpc>
                <a:spcPct val="100000"/>
              </a:lnSpc>
              <a:spcBef>
                <a:spcPts val="0"/>
              </a:spcBef>
              <a:spcAft>
                <a:spcPts val="0"/>
              </a:spcAft>
              <a:buClr>
                <a:schemeClr val="dk1"/>
              </a:buClr>
              <a:buSzPts val="1800"/>
              <a:buChar char="•"/>
              <a:defRPr/>
            </a:lvl3pPr>
            <a:lvl4pPr indent="-342900" lvl="3" marL="1828800" algn="l">
              <a:lnSpc>
                <a:spcPct val="100000"/>
              </a:lnSpc>
              <a:spcBef>
                <a:spcPts val="0"/>
              </a:spcBef>
              <a:spcAft>
                <a:spcPts val="0"/>
              </a:spcAft>
              <a:buClr>
                <a:schemeClr val="dk1"/>
              </a:buClr>
              <a:buSzPts val="1800"/>
              <a:buChar char="•"/>
              <a:defRPr/>
            </a:lvl4pPr>
            <a:lvl5pPr indent="-342900" lvl="4" marL="2286000" algn="l">
              <a:lnSpc>
                <a:spcPct val="100000"/>
              </a:lnSpc>
              <a:spcBef>
                <a:spcPts val="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145" name="Google Shape;145;p36"/>
          <p:cNvSpPr txBox="1"/>
          <p:nvPr>
            <p:ph idx="2" type="body"/>
          </p:nvPr>
        </p:nvSpPr>
        <p:spPr>
          <a:xfrm>
            <a:off x="6272854" y="1772827"/>
            <a:ext cx="5051501" cy="4318588"/>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0"/>
              </a:spcBef>
              <a:spcAft>
                <a:spcPts val="0"/>
              </a:spcAft>
              <a:buClr>
                <a:schemeClr val="dk1"/>
              </a:buClr>
              <a:buSzPts val="1800"/>
              <a:buNone/>
              <a:defRPr/>
            </a:lvl1pPr>
            <a:lvl2pPr indent="-342900" lvl="1" marL="914400" algn="l">
              <a:lnSpc>
                <a:spcPct val="100000"/>
              </a:lnSpc>
              <a:spcBef>
                <a:spcPts val="0"/>
              </a:spcBef>
              <a:spcAft>
                <a:spcPts val="0"/>
              </a:spcAft>
              <a:buClr>
                <a:schemeClr val="dk1"/>
              </a:buClr>
              <a:buSzPts val="1800"/>
              <a:buChar char="•"/>
              <a:defRPr/>
            </a:lvl2pPr>
            <a:lvl3pPr indent="-342900" lvl="2" marL="1371600" algn="l">
              <a:lnSpc>
                <a:spcPct val="100000"/>
              </a:lnSpc>
              <a:spcBef>
                <a:spcPts val="0"/>
              </a:spcBef>
              <a:spcAft>
                <a:spcPts val="0"/>
              </a:spcAft>
              <a:buClr>
                <a:schemeClr val="dk1"/>
              </a:buClr>
              <a:buSzPts val="1800"/>
              <a:buChar char="•"/>
              <a:defRPr/>
            </a:lvl3pPr>
            <a:lvl4pPr indent="-342900" lvl="3" marL="1828800" algn="l">
              <a:lnSpc>
                <a:spcPct val="100000"/>
              </a:lnSpc>
              <a:spcBef>
                <a:spcPts val="0"/>
              </a:spcBef>
              <a:spcAft>
                <a:spcPts val="0"/>
              </a:spcAft>
              <a:buClr>
                <a:schemeClr val="dk1"/>
              </a:buClr>
              <a:buSzPts val="1800"/>
              <a:buChar char="•"/>
              <a:defRPr/>
            </a:lvl4pPr>
            <a:lvl5pPr indent="-342900" lvl="4" marL="2286000" algn="l">
              <a:lnSpc>
                <a:spcPct val="100000"/>
              </a:lnSpc>
              <a:spcBef>
                <a:spcPts val="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nur Titel">
  <p:cSld name="nur Titel">
    <p:spTree>
      <p:nvGrpSpPr>
        <p:cNvPr id="146" name="Shape 146"/>
        <p:cNvGrpSpPr/>
        <p:nvPr/>
      </p:nvGrpSpPr>
      <p:grpSpPr>
        <a:xfrm>
          <a:off x="0" y="0"/>
          <a:ext cx="0" cy="0"/>
          <a:chOff x="0" y="0"/>
          <a:chExt cx="0" cy="0"/>
        </a:xfrm>
      </p:grpSpPr>
      <p:sp>
        <p:nvSpPr>
          <p:cNvPr id="147" name="Google Shape;147;p37"/>
          <p:cNvSpPr txBox="1"/>
          <p:nvPr>
            <p:ph type="title"/>
          </p:nvPr>
        </p:nvSpPr>
        <p:spPr>
          <a:xfrm>
            <a:off x="865693" y="691991"/>
            <a:ext cx="8500360" cy="776523"/>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1400"/>
              <a:buNone/>
              <a:defRPr/>
            </a:lvl1pPr>
            <a:lvl2pPr lvl="1" algn="l">
              <a:lnSpc>
                <a:spcPct val="163222"/>
              </a:lnSpc>
              <a:spcBef>
                <a:spcPts val="0"/>
              </a:spcBef>
              <a:spcAft>
                <a:spcPts val="0"/>
              </a:spcAft>
              <a:buSzPts val="1400"/>
              <a:buNone/>
              <a:defRPr/>
            </a:lvl2pPr>
            <a:lvl3pPr lvl="2" algn="l">
              <a:lnSpc>
                <a:spcPct val="163222"/>
              </a:lnSpc>
              <a:spcBef>
                <a:spcPts val="0"/>
              </a:spcBef>
              <a:spcAft>
                <a:spcPts val="0"/>
              </a:spcAft>
              <a:buSzPts val="1400"/>
              <a:buNone/>
              <a:defRPr/>
            </a:lvl3pPr>
            <a:lvl4pPr lvl="3" algn="l">
              <a:lnSpc>
                <a:spcPct val="163222"/>
              </a:lnSpc>
              <a:spcBef>
                <a:spcPts val="0"/>
              </a:spcBef>
              <a:spcAft>
                <a:spcPts val="0"/>
              </a:spcAft>
              <a:buSzPts val="1400"/>
              <a:buNone/>
              <a:defRPr/>
            </a:lvl4pPr>
            <a:lvl5pPr lvl="4" algn="l">
              <a:lnSpc>
                <a:spcPct val="163222"/>
              </a:lnSpc>
              <a:spcBef>
                <a:spcPts val="0"/>
              </a:spcBef>
              <a:spcAft>
                <a:spcPts val="0"/>
              </a:spcAft>
              <a:buSzPts val="1400"/>
              <a:buNone/>
              <a:defRPr/>
            </a:lvl5pPr>
            <a:lvl6pPr lvl="5" algn="l">
              <a:lnSpc>
                <a:spcPct val="163222"/>
              </a:lnSpc>
              <a:spcBef>
                <a:spcPts val="0"/>
              </a:spcBef>
              <a:spcAft>
                <a:spcPts val="0"/>
              </a:spcAft>
              <a:buSzPts val="1400"/>
              <a:buNone/>
              <a:defRPr/>
            </a:lvl6pPr>
            <a:lvl7pPr lvl="6" algn="l">
              <a:lnSpc>
                <a:spcPct val="163222"/>
              </a:lnSpc>
              <a:spcBef>
                <a:spcPts val="0"/>
              </a:spcBef>
              <a:spcAft>
                <a:spcPts val="0"/>
              </a:spcAft>
              <a:buSzPts val="1400"/>
              <a:buNone/>
              <a:defRPr/>
            </a:lvl7pPr>
            <a:lvl8pPr lvl="7" algn="l">
              <a:lnSpc>
                <a:spcPct val="163222"/>
              </a:lnSpc>
              <a:spcBef>
                <a:spcPts val="0"/>
              </a:spcBef>
              <a:spcAft>
                <a:spcPts val="0"/>
              </a:spcAft>
              <a:buSzPts val="1400"/>
              <a:buNone/>
              <a:defRPr/>
            </a:lvl8pPr>
            <a:lvl9pPr lvl="8" algn="l">
              <a:lnSpc>
                <a:spcPct val="163222"/>
              </a:lnSpc>
              <a:spcBef>
                <a:spcPts val="0"/>
              </a:spcBef>
              <a:spcAft>
                <a:spcPts val="0"/>
              </a:spcAft>
              <a:buSzPts val="1400"/>
              <a:buNone/>
              <a:defRPr/>
            </a:lvl9pPr>
          </a:lstStyle>
          <a:p/>
        </p:txBody>
      </p:sp>
      <p:sp>
        <p:nvSpPr>
          <p:cNvPr id="148" name="Google Shape;148;p37"/>
          <p:cNvSpPr txBox="1"/>
          <p:nvPr>
            <p:ph idx="12" type="sldNum"/>
          </p:nvPr>
        </p:nvSpPr>
        <p:spPr>
          <a:xfrm>
            <a:off x="10494244" y="6380273"/>
            <a:ext cx="830111" cy="180142"/>
          </a:xfrm>
          <a:prstGeom prst="rect">
            <a:avLst/>
          </a:prstGeom>
          <a:noFill/>
          <a:ln>
            <a:noFill/>
          </a:ln>
        </p:spPr>
        <p:txBody>
          <a:bodyPr anchorCtr="0" anchor="t" bIns="0" lIns="0" spcFirstLastPara="1" rIns="0" wrap="square" tIns="0">
            <a:no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it-IT"/>
              <a:t>‹#›</a:t>
            </a:fld>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leer">
  <p:cSld name="leer">
    <p:spTree>
      <p:nvGrpSpPr>
        <p:cNvPr id="149" name="Shape 149"/>
        <p:cNvGrpSpPr/>
        <p:nvPr/>
      </p:nvGrpSpPr>
      <p:grpSpPr>
        <a:xfrm>
          <a:off x="0" y="0"/>
          <a:ext cx="0" cy="0"/>
          <a:chOff x="0" y="0"/>
          <a:chExt cx="0" cy="0"/>
        </a:xfrm>
      </p:grpSpPr>
      <p:sp>
        <p:nvSpPr>
          <p:cNvPr id="150" name="Google Shape;150;p38"/>
          <p:cNvSpPr txBox="1"/>
          <p:nvPr>
            <p:ph idx="12" type="sldNum"/>
          </p:nvPr>
        </p:nvSpPr>
        <p:spPr>
          <a:xfrm>
            <a:off x="10494244" y="6380273"/>
            <a:ext cx="830111" cy="180142"/>
          </a:xfrm>
          <a:prstGeom prst="rect">
            <a:avLst/>
          </a:prstGeom>
          <a:noFill/>
          <a:ln>
            <a:noFill/>
          </a:ln>
        </p:spPr>
        <p:txBody>
          <a:bodyPr anchorCtr="0" anchor="t" bIns="0" lIns="0" spcFirstLastPara="1" rIns="0" wrap="square" tIns="0">
            <a:no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it-IT"/>
              <a:t>‹#›</a:t>
            </a:fld>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resentation - title">
  <p:cSld name="Presentation - title">
    <p:spTree>
      <p:nvGrpSpPr>
        <p:cNvPr id="152" name="Shape 152"/>
        <p:cNvGrpSpPr/>
        <p:nvPr/>
      </p:nvGrpSpPr>
      <p:grpSpPr>
        <a:xfrm>
          <a:off x="0" y="0"/>
          <a:ext cx="0" cy="0"/>
          <a:chOff x="0" y="0"/>
          <a:chExt cx="0" cy="0"/>
        </a:xfrm>
      </p:grpSpPr>
      <p:pic>
        <p:nvPicPr>
          <p:cNvPr id="153" name="Google Shape;153;p40"/>
          <p:cNvPicPr preferRelativeResize="0"/>
          <p:nvPr/>
        </p:nvPicPr>
        <p:blipFill rotWithShape="1">
          <a:blip r:embed="rId2">
            <a:alphaModFix/>
          </a:blip>
          <a:srcRect b="0" l="0" r="0" t="0"/>
          <a:stretch/>
        </p:blipFill>
        <p:spPr>
          <a:xfrm>
            <a:off x="2" y="0"/>
            <a:ext cx="12192000" cy="6858000"/>
          </a:xfrm>
          <a:prstGeom prst="rect">
            <a:avLst/>
          </a:prstGeom>
          <a:noFill/>
          <a:ln>
            <a:noFill/>
          </a:ln>
        </p:spPr>
      </p:pic>
      <p:sp>
        <p:nvSpPr>
          <p:cNvPr id="154" name="Google Shape;154;p40"/>
          <p:cNvSpPr txBox="1"/>
          <p:nvPr>
            <p:ph type="title"/>
          </p:nvPr>
        </p:nvSpPr>
        <p:spPr>
          <a:xfrm>
            <a:off x="1107254" y="3961398"/>
            <a:ext cx="8327542" cy="587767"/>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0"/>
              </a:spcBef>
              <a:spcAft>
                <a:spcPts val="0"/>
              </a:spcAft>
              <a:buClr>
                <a:schemeClr val="dk2"/>
              </a:buClr>
              <a:buSzPts val="2842"/>
              <a:buFont typeface="Arial"/>
              <a:buNone/>
              <a:defRPr b="1" i="0" sz="2842" u="none" cap="none" strike="noStrike">
                <a:solidFill>
                  <a:schemeClr val="dk2"/>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55" name="Google Shape;155;p40"/>
          <p:cNvSpPr txBox="1"/>
          <p:nvPr>
            <p:ph idx="1" type="body"/>
          </p:nvPr>
        </p:nvSpPr>
        <p:spPr>
          <a:xfrm>
            <a:off x="1106773" y="4557940"/>
            <a:ext cx="8328025" cy="469674"/>
          </a:xfrm>
          <a:prstGeom prst="rect">
            <a:avLst/>
          </a:prstGeom>
          <a:noFill/>
          <a:ln>
            <a:noFill/>
          </a:ln>
        </p:spPr>
        <p:txBody>
          <a:bodyPr anchorCtr="0" anchor="t" bIns="45700" lIns="91425" spcFirstLastPara="1" rIns="91425" wrap="square" tIns="45700">
            <a:noAutofit/>
          </a:bodyPr>
          <a:lstStyle>
            <a:lvl1pPr indent="-228600" lvl="0" marL="457200" marR="0" rtl="0" algn="l">
              <a:lnSpc>
                <a:spcPct val="90000"/>
              </a:lnSpc>
              <a:spcBef>
                <a:spcPts val="812"/>
              </a:spcBef>
              <a:spcAft>
                <a:spcPts val="0"/>
              </a:spcAft>
              <a:buClr>
                <a:schemeClr val="dk2"/>
              </a:buClr>
              <a:buSzPts val="1950"/>
              <a:buFont typeface="Arial"/>
              <a:buNone/>
              <a:defRPr b="0" i="0" sz="1950" u="none" cap="none" strike="noStrike">
                <a:solidFill>
                  <a:schemeClr val="dk2"/>
                </a:solidFill>
                <a:latin typeface="Arial"/>
                <a:ea typeface="Arial"/>
                <a:cs typeface="Arial"/>
                <a:sym typeface="Arial"/>
              </a:defRPr>
            </a:lvl1pPr>
            <a:lvl2pPr indent="-228600" lvl="1" marL="914400" marR="0" rtl="0" algn="l">
              <a:lnSpc>
                <a:spcPct val="90000"/>
              </a:lnSpc>
              <a:spcBef>
                <a:spcPts val="406"/>
              </a:spcBef>
              <a:spcAft>
                <a:spcPts val="0"/>
              </a:spcAft>
              <a:buClr>
                <a:schemeClr val="dk1"/>
              </a:buClr>
              <a:buSzPts val="1950"/>
              <a:buFont typeface="Arial"/>
              <a:buNone/>
              <a:defRPr b="0" i="0" sz="1950" u="none" cap="none" strike="noStrike">
                <a:solidFill>
                  <a:schemeClr val="dk1"/>
                </a:solidFill>
                <a:latin typeface="Arial"/>
                <a:ea typeface="Arial"/>
                <a:cs typeface="Arial"/>
                <a:sym typeface="Arial"/>
              </a:defRPr>
            </a:lvl2pPr>
            <a:lvl3pPr indent="-228600" lvl="2" marL="1371600" marR="0" rtl="0" algn="l">
              <a:lnSpc>
                <a:spcPct val="90000"/>
              </a:lnSpc>
              <a:spcBef>
                <a:spcPts val="406"/>
              </a:spcBef>
              <a:spcAft>
                <a:spcPts val="0"/>
              </a:spcAft>
              <a:buClr>
                <a:schemeClr val="dk1"/>
              </a:buClr>
              <a:buSzPts val="1625"/>
              <a:buFont typeface="Arial"/>
              <a:buNone/>
              <a:defRPr b="0" i="0" sz="1625" u="none" cap="none" strike="noStrike">
                <a:solidFill>
                  <a:schemeClr val="dk1"/>
                </a:solidFill>
                <a:latin typeface="Arial"/>
                <a:ea typeface="Arial"/>
                <a:cs typeface="Arial"/>
                <a:sym typeface="Arial"/>
              </a:defRPr>
            </a:lvl3pPr>
            <a:lvl4pPr indent="-228600" lvl="3" marL="1828800" marR="0" rtl="0" algn="l">
              <a:lnSpc>
                <a:spcPct val="90000"/>
              </a:lnSpc>
              <a:spcBef>
                <a:spcPts val="406"/>
              </a:spcBef>
              <a:spcAft>
                <a:spcPts val="0"/>
              </a:spcAft>
              <a:buClr>
                <a:schemeClr val="dk1"/>
              </a:buClr>
              <a:buSzPts val="1462"/>
              <a:buFont typeface="Arial"/>
              <a:buNone/>
              <a:defRPr b="0" i="0" sz="1462" u="none" cap="none" strike="noStrike">
                <a:solidFill>
                  <a:schemeClr val="dk1"/>
                </a:solidFill>
                <a:latin typeface="Arial"/>
                <a:ea typeface="Arial"/>
                <a:cs typeface="Arial"/>
                <a:sym typeface="Arial"/>
              </a:defRPr>
            </a:lvl4pPr>
            <a:lvl5pPr indent="-228600" lvl="4" marL="2286000" marR="0" rtl="0" algn="l">
              <a:lnSpc>
                <a:spcPct val="90000"/>
              </a:lnSpc>
              <a:spcBef>
                <a:spcPts val="406"/>
              </a:spcBef>
              <a:spcAft>
                <a:spcPts val="0"/>
              </a:spcAft>
              <a:buClr>
                <a:schemeClr val="dk1"/>
              </a:buClr>
              <a:buSzPts val="1462"/>
              <a:buFont typeface="Arial"/>
              <a:buNone/>
              <a:defRPr b="0" i="0" sz="1462" u="none" cap="none" strike="noStrike">
                <a:solidFill>
                  <a:schemeClr val="dk1"/>
                </a:solidFill>
                <a:latin typeface="Arial"/>
                <a:ea typeface="Arial"/>
                <a:cs typeface="Arial"/>
                <a:sym typeface="Arial"/>
              </a:defRPr>
            </a:lvl5pPr>
            <a:lvl6pPr indent="-321436" lvl="5" marL="2743200" marR="0" rtl="0" algn="l">
              <a:lnSpc>
                <a:spcPct val="90000"/>
              </a:lnSpc>
              <a:spcBef>
                <a:spcPts val="406"/>
              </a:spcBef>
              <a:spcAft>
                <a:spcPts val="0"/>
              </a:spcAft>
              <a:buClr>
                <a:schemeClr val="dk1"/>
              </a:buClr>
              <a:buSzPts val="1462"/>
              <a:buFont typeface="Arial"/>
              <a:buChar char="•"/>
              <a:defRPr b="0" i="0" sz="1462" u="none" cap="none" strike="noStrike">
                <a:solidFill>
                  <a:schemeClr val="dk1"/>
                </a:solidFill>
                <a:latin typeface="Arial"/>
                <a:ea typeface="Arial"/>
                <a:cs typeface="Arial"/>
                <a:sym typeface="Arial"/>
              </a:defRPr>
            </a:lvl6pPr>
            <a:lvl7pPr indent="-321436" lvl="6" marL="3200400" marR="0" rtl="0" algn="l">
              <a:lnSpc>
                <a:spcPct val="90000"/>
              </a:lnSpc>
              <a:spcBef>
                <a:spcPts val="406"/>
              </a:spcBef>
              <a:spcAft>
                <a:spcPts val="0"/>
              </a:spcAft>
              <a:buClr>
                <a:schemeClr val="dk1"/>
              </a:buClr>
              <a:buSzPts val="1462"/>
              <a:buFont typeface="Arial"/>
              <a:buChar char="•"/>
              <a:defRPr b="0" i="0" sz="1462" u="none" cap="none" strike="noStrike">
                <a:solidFill>
                  <a:schemeClr val="dk1"/>
                </a:solidFill>
                <a:latin typeface="Arial"/>
                <a:ea typeface="Arial"/>
                <a:cs typeface="Arial"/>
                <a:sym typeface="Arial"/>
              </a:defRPr>
            </a:lvl7pPr>
            <a:lvl8pPr indent="-321436" lvl="7" marL="3657600" marR="0" rtl="0" algn="l">
              <a:lnSpc>
                <a:spcPct val="90000"/>
              </a:lnSpc>
              <a:spcBef>
                <a:spcPts val="406"/>
              </a:spcBef>
              <a:spcAft>
                <a:spcPts val="0"/>
              </a:spcAft>
              <a:buClr>
                <a:schemeClr val="dk1"/>
              </a:buClr>
              <a:buSzPts val="1462"/>
              <a:buFont typeface="Arial"/>
              <a:buChar char="•"/>
              <a:defRPr b="0" i="0" sz="1462" u="none" cap="none" strike="noStrike">
                <a:solidFill>
                  <a:schemeClr val="dk1"/>
                </a:solidFill>
                <a:latin typeface="Arial"/>
                <a:ea typeface="Arial"/>
                <a:cs typeface="Arial"/>
                <a:sym typeface="Arial"/>
              </a:defRPr>
            </a:lvl8pPr>
            <a:lvl9pPr indent="-321436" lvl="8" marL="4114800" marR="0" rtl="0" algn="l">
              <a:lnSpc>
                <a:spcPct val="90000"/>
              </a:lnSpc>
              <a:spcBef>
                <a:spcPts val="406"/>
              </a:spcBef>
              <a:spcAft>
                <a:spcPts val="0"/>
              </a:spcAft>
              <a:buClr>
                <a:schemeClr val="dk1"/>
              </a:buClr>
              <a:buSzPts val="1462"/>
              <a:buFont typeface="Arial"/>
              <a:buChar char="•"/>
              <a:defRPr b="0" i="0" sz="1462" u="none" cap="none" strike="noStrike">
                <a:solidFill>
                  <a:schemeClr val="dk1"/>
                </a:solidFill>
                <a:latin typeface="Arial"/>
                <a:ea typeface="Arial"/>
                <a:cs typeface="Arial"/>
                <a:sym typeface="Arial"/>
              </a:defRPr>
            </a:lvl9pPr>
          </a:lstStyle>
          <a:p/>
        </p:txBody>
      </p:sp>
      <p:sp>
        <p:nvSpPr>
          <p:cNvPr id="156" name="Google Shape;156;p40"/>
          <p:cNvSpPr txBox="1"/>
          <p:nvPr>
            <p:ph idx="2" type="body"/>
          </p:nvPr>
        </p:nvSpPr>
        <p:spPr>
          <a:xfrm>
            <a:off x="1106773" y="5043453"/>
            <a:ext cx="8328025" cy="469674"/>
          </a:xfrm>
          <a:prstGeom prst="rect">
            <a:avLst/>
          </a:prstGeom>
          <a:noFill/>
          <a:ln>
            <a:noFill/>
          </a:ln>
        </p:spPr>
        <p:txBody>
          <a:bodyPr anchorCtr="0" anchor="t" bIns="45700" lIns="91425" spcFirstLastPara="1" rIns="91425" wrap="square" tIns="45700">
            <a:noAutofit/>
          </a:bodyPr>
          <a:lstStyle>
            <a:lvl1pPr indent="-228600" lvl="0" marL="457200" marR="0" rtl="0" algn="l">
              <a:lnSpc>
                <a:spcPct val="90000"/>
              </a:lnSpc>
              <a:spcBef>
                <a:spcPts val="812"/>
              </a:spcBef>
              <a:spcAft>
                <a:spcPts val="0"/>
              </a:spcAft>
              <a:buClr>
                <a:schemeClr val="dk2"/>
              </a:buClr>
              <a:buSzPts val="1300"/>
              <a:buFont typeface="Arial"/>
              <a:buNone/>
              <a:defRPr b="0" i="0" sz="1300" u="none" cap="none" strike="noStrike">
                <a:solidFill>
                  <a:schemeClr val="dk2"/>
                </a:solidFill>
                <a:latin typeface="Arial"/>
                <a:ea typeface="Arial"/>
                <a:cs typeface="Arial"/>
                <a:sym typeface="Arial"/>
              </a:defRPr>
            </a:lvl1pPr>
            <a:lvl2pPr indent="-228600" lvl="1" marL="914400" marR="0" rtl="0" algn="l">
              <a:lnSpc>
                <a:spcPct val="90000"/>
              </a:lnSpc>
              <a:spcBef>
                <a:spcPts val="406"/>
              </a:spcBef>
              <a:spcAft>
                <a:spcPts val="0"/>
              </a:spcAft>
              <a:buClr>
                <a:schemeClr val="dk1"/>
              </a:buClr>
              <a:buSzPts val="1950"/>
              <a:buFont typeface="Arial"/>
              <a:buNone/>
              <a:defRPr b="0" i="0" sz="1950" u="none" cap="none" strike="noStrike">
                <a:solidFill>
                  <a:schemeClr val="dk1"/>
                </a:solidFill>
                <a:latin typeface="Arial"/>
                <a:ea typeface="Arial"/>
                <a:cs typeface="Arial"/>
                <a:sym typeface="Arial"/>
              </a:defRPr>
            </a:lvl2pPr>
            <a:lvl3pPr indent="-228600" lvl="2" marL="1371600" marR="0" rtl="0" algn="l">
              <a:lnSpc>
                <a:spcPct val="90000"/>
              </a:lnSpc>
              <a:spcBef>
                <a:spcPts val="406"/>
              </a:spcBef>
              <a:spcAft>
                <a:spcPts val="0"/>
              </a:spcAft>
              <a:buClr>
                <a:schemeClr val="dk1"/>
              </a:buClr>
              <a:buSzPts val="1625"/>
              <a:buFont typeface="Arial"/>
              <a:buNone/>
              <a:defRPr b="0" i="0" sz="1625" u="none" cap="none" strike="noStrike">
                <a:solidFill>
                  <a:schemeClr val="dk1"/>
                </a:solidFill>
                <a:latin typeface="Arial"/>
                <a:ea typeface="Arial"/>
                <a:cs typeface="Arial"/>
                <a:sym typeface="Arial"/>
              </a:defRPr>
            </a:lvl3pPr>
            <a:lvl4pPr indent="-228600" lvl="3" marL="1828800" marR="0" rtl="0" algn="l">
              <a:lnSpc>
                <a:spcPct val="90000"/>
              </a:lnSpc>
              <a:spcBef>
                <a:spcPts val="406"/>
              </a:spcBef>
              <a:spcAft>
                <a:spcPts val="0"/>
              </a:spcAft>
              <a:buClr>
                <a:schemeClr val="dk1"/>
              </a:buClr>
              <a:buSzPts val="1462"/>
              <a:buFont typeface="Arial"/>
              <a:buNone/>
              <a:defRPr b="0" i="0" sz="1462" u="none" cap="none" strike="noStrike">
                <a:solidFill>
                  <a:schemeClr val="dk1"/>
                </a:solidFill>
                <a:latin typeface="Arial"/>
                <a:ea typeface="Arial"/>
                <a:cs typeface="Arial"/>
                <a:sym typeface="Arial"/>
              </a:defRPr>
            </a:lvl4pPr>
            <a:lvl5pPr indent="-228600" lvl="4" marL="2286000" marR="0" rtl="0" algn="l">
              <a:lnSpc>
                <a:spcPct val="90000"/>
              </a:lnSpc>
              <a:spcBef>
                <a:spcPts val="406"/>
              </a:spcBef>
              <a:spcAft>
                <a:spcPts val="0"/>
              </a:spcAft>
              <a:buClr>
                <a:schemeClr val="dk1"/>
              </a:buClr>
              <a:buSzPts val="1462"/>
              <a:buFont typeface="Arial"/>
              <a:buNone/>
              <a:defRPr b="0" i="0" sz="1462" u="none" cap="none" strike="noStrike">
                <a:solidFill>
                  <a:schemeClr val="dk1"/>
                </a:solidFill>
                <a:latin typeface="Arial"/>
                <a:ea typeface="Arial"/>
                <a:cs typeface="Arial"/>
                <a:sym typeface="Arial"/>
              </a:defRPr>
            </a:lvl5pPr>
            <a:lvl6pPr indent="-321436" lvl="5" marL="2743200" marR="0" rtl="0" algn="l">
              <a:lnSpc>
                <a:spcPct val="90000"/>
              </a:lnSpc>
              <a:spcBef>
                <a:spcPts val="406"/>
              </a:spcBef>
              <a:spcAft>
                <a:spcPts val="0"/>
              </a:spcAft>
              <a:buClr>
                <a:schemeClr val="dk1"/>
              </a:buClr>
              <a:buSzPts val="1462"/>
              <a:buFont typeface="Arial"/>
              <a:buChar char="•"/>
              <a:defRPr b="0" i="0" sz="1462" u="none" cap="none" strike="noStrike">
                <a:solidFill>
                  <a:schemeClr val="dk1"/>
                </a:solidFill>
                <a:latin typeface="Arial"/>
                <a:ea typeface="Arial"/>
                <a:cs typeface="Arial"/>
                <a:sym typeface="Arial"/>
              </a:defRPr>
            </a:lvl6pPr>
            <a:lvl7pPr indent="-321436" lvl="6" marL="3200400" marR="0" rtl="0" algn="l">
              <a:lnSpc>
                <a:spcPct val="90000"/>
              </a:lnSpc>
              <a:spcBef>
                <a:spcPts val="406"/>
              </a:spcBef>
              <a:spcAft>
                <a:spcPts val="0"/>
              </a:spcAft>
              <a:buClr>
                <a:schemeClr val="dk1"/>
              </a:buClr>
              <a:buSzPts val="1462"/>
              <a:buFont typeface="Arial"/>
              <a:buChar char="•"/>
              <a:defRPr b="0" i="0" sz="1462" u="none" cap="none" strike="noStrike">
                <a:solidFill>
                  <a:schemeClr val="dk1"/>
                </a:solidFill>
                <a:latin typeface="Arial"/>
                <a:ea typeface="Arial"/>
                <a:cs typeface="Arial"/>
                <a:sym typeface="Arial"/>
              </a:defRPr>
            </a:lvl7pPr>
            <a:lvl8pPr indent="-321436" lvl="7" marL="3657600" marR="0" rtl="0" algn="l">
              <a:lnSpc>
                <a:spcPct val="90000"/>
              </a:lnSpc>
              <a:spcBef>
                <a:spcPts val="406"/>
              </a:spcBef>
              <a:spcAft>
                <a:spcPts val="0"/>
              </a:spcAft>
              <a:buClr>
                <a:schemeClr val="dk1"/>
              </a:buClr>
              <a:buSzPts val="1462"/>
              <a:buFont typeface="Arial"/>
              <a:buChar char="•"/>
              <a:defRPr b="0" i="0" sz="1462" u="none" cap="none" strike="noStrike">
                <a:solidFill>
                  <a:schemeClr val="dk1"/>
                </a:solidFill>
                <a:latin typeface="Arial"/>
                <a:ea typeface="Arial"/>
                <a:cs typeface="Arial"/>
                <a:sym typeface="Arial"/>
              </a:defRPr>
            </a:lvl8pPr>
            <a:lvl9pPr indent="-321436" lvl="8" marL="4114800" marR="0" rtl="0" algn="l">
              <a:lnSpc>
                <a:spcPct val="90000"/>
              </a:lnSpc>
              <a:spcBef>
                <a:spcPts val="406"/>
              </a:spcBef>
              <a:spcAft>
                <a:spcPts val="0"/>
              </a:spcAft>
              <a:buClr>
                <a:schemeClr val="dk1"/>
              </a:buClr>
              <a:buSzPts val="1462"/>
              <a:buFont typeface="Arial"/>
              <a:buChar char="•"/>
              <a:defRPr b="0" i="0" sz="1462" u="none" cap="none" strike="noStrike">
                <a:solidFill>
                  <a:schemeClr val="dk1"/>
                </a:solidFill>
                <a:latin typeface="Arial"/>
                <a:ea typeface="Arial"/>
                <a:cs typeface="Arial"/>
                <a:sym typeface="Arial"/>
              </a:defRPr>
            </a:lvl9pPr>
          </a:lstStyle>
          <a:p/>
        </p:txBody>
      </p:sp>
    </p:spTree>
  </p:cSld>
  <p:clrMapOvr>
    <a:masterClrMapping/>
  </p:clrMapOvr>
  <p:extLst>
    <p:ext uri="{DCECCB84-F9BA-43D5-87BE-67443E8EF086}">
      <p15:sldGuideLst>
        <p15:guide id="1" pos="756">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Presentation - title">
  <p:cSld name="1_Presentation - title">
    <p:spTree>
      <p:nvGrpSpPr>
        <p:cNvPr id="157" name="Shape 157"/>
        <p:cNvGrpSpPr/>
        <p:nvPr/>
      </p:nvGrpSpPr>
      <p:grpSpPr>
        <a:xfrm>
          <a:off x="0" y="0"/>
          <a:ext cx="0" cy="0"/>
          <a:chOff x="0" y="0"/>
          <a:chExt cx="0" cy="0"/>
        </a:xfrm>
      </p:grpSpPr>
      <p:pic>
        <p:nvPicPr>
          <p:cNvPr id="158" name="Google Shape;158;p41"/>
          <p:cNvPicPr preferRelativeResize="0"/>
          <p:nvPr/>
        </p:nvPicPr>
        <p:blipFill rotWithShape="1">
          <a:blip r:embed="rId2">
            <a:alphaModFix/>
          </a:blip>
          <a:srcRect b="0" l="0" r="0" t="0"/>
          <a:stretch/>
        </p:blipFill>
        <p:spPr>
          <a:xfrm>
            <a:off x="2" y="0"/>
            <a:ext cx="12192000" cy="6858000"/>
          </a:xfrm>
          <a:prstGeom prst="rect">
            <a:avLst/>
          </a:prstGeom>
          <a:noFill/>
          <a:ln>
            <a:noFill/>
          </a:ln>
        </p:spPr>
      </p:pic>
      <p:sp>
        <p:nvSpPr>
          <p:cNvPr id="159" name="Google Shape;159;p41"/>
          <p:cNvSpPr txBox="1"/>
          <p:nvPr>
            <p:ph type="title"/>
          </p:nvPr>
        </p:nvSpPr>
        <p:spPr>
          <a:xfrm>
            <a:off x="1107254" y="3961398"/>
            <a:ext cx="8327542" cy="587767"/>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0"/>
              </a:spcBef>
              <a:spcAft>
                <a:spcPts val="0"/>
              </a:spcAft>
              <a:buClr>
                <a:schemeClr val="dk2"/>
              </a:buClr>
              <a:buSzPts val="2842"/>
              <a:buFont typeface="Arial"/>
              <a:buNone/>
              <a:defRPr b="1" i="0" sz="2842" u="none" cap="none" strike="noStrike">
                <a:solidFill>
                  <a:schemeClr val="dk2"/>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60" name="Google Shape;160;p41"/>
          <p:cNvSpPr txBox="1"/>
          <p:nvPr>
            <p:ph idx="1" type="body"/>
          </p:nvPr>
        </p:nvSpPr>
        <p:spPr>
          <a:xfrm>
            <a:off x="1106773" y="4557940"/>
            <a:ext cx="8328025" cy="469674"/>
          </a:xfrm>
          <a:prstGeom prst="rect">
            <a:avLst/>
          </a:prstGeom>
          <a:noFill/>
          <a:ln>
            <a:noFill/>
          </a:ln>
        </p:spPr>
        <p:txBody>
          <a:bodyPr anchorCtr="0" anchor="t" bIns="45700" lIns="91425" spcFirstLastPara="1" rIns="91425" wrap="square" tIns="45700">
            <a:noAutofit/>
          </a:bodyPr>
          <a:lstStyle>
            <a:lvl1pPr indent="-228600" lvl="0" marL="457200" marR="0" rtl="0" algn="l">
              <a:lnSpc>
                <a:spcPct val="90000"/>
              </a:lnSpc>
              <a:spcBef>
                <a:spcPts val="812"/>
              </a:spcBef>
              <a:spcAft>
                <a:spcPts val="0"/>
              </a:spcAft>
              <a:buClr>
                <a:schemeClr val="dk2"/>
              </a:buClr>
              <a:buSzPts val="1950"/>
              <a:buFont typeface="Arial"/>
              <a:buNone/>
              <a:defRPr b="0" i="0" sz="1950" u="none" cap="none" strike="noStrike">
                <a:solidFill>
                  <a:schemeClr val="dk2"/>
                </a:solidFill>
                <a:latin typeface="Arial"/>
                <a:ea typeface="Arial"/>
                <a:cs typeface="Arial"/>
                <a:sym typeface="Arial"/>
              </a:defRPr>
            </a:lvl1pPr>
            <a:lvl2pPr indent="-228600" lvl="1" marL="914400" marR="0" rtl="0" algn="l">
              <a:lnSpc>
                <a:spcPct val="90000"/>
              </a:lnSpc>
              <a:spcBef>
                <a:spcPts val="406"/>
              </a:spcBef>
              <a:spcAft>
                <a:spcPts val="0"/>
              </a:spcAft>
              <a:buClr>
                <a:schemeClr val="dk1"/>
              </a:buClr>
              <a:buSzPts val="1950"/>
              <a:buFont typeface="Arial"/>
              <a:buNone/>
              <a:defRPr b="0" i="0" sz="1950" u="none" cap="none" strike="noStrike">
                <a:solidFill>
                  <a:schemeClr val="dk1"/>
                </a:solidFill>
                <a:latin typeface="Arial"/>
                <a:ea typeface="Arial"/>
                <a:cs typeface="Arial"/>
                <a:sym typeface="Arial"/>
              </a:defRPr>
            </a:lvl2pPr>
            <a:lvl3pPr indent="-228600" lvl="2" marL="1371600" marR="0" rtl="0" algn="l">
              <a:lnSpc>
                <a:spcPct val="90000"/>
              </a:lnSpc>
              <a:spcBef>
                <a:spcPts val="406"/>
              </a:spcBef>
              <a:spcAft>
                <a:spcPts val="0"/>
              </a:spcAft>
              <a:buClr>
                <a:schemeClr val="dk1"/>
              </a:buClr>
              <a:buSzPts val="1625"/>
              <a:buFont typeface="Arial"/>
              <a:buNone/>
              <a:defRPr b="0" i="0" sz="1625" u="none" cap="none" strike="noStrike">
                <a:solidFill>
                  <a:schemeClr val="dk1"/>
                </a:solidFill>
                <a:latin typeface="Arial"/>
                <a:ea typeface="Arial"/>
                <a:cs typeface="Arial"/>
                <a:sym typeface="Arial"/>
              </a:defRPr>
            </a:lvl3pPr>
            <a:lvl4pPr indent="-228600" lvl="3" marL="1828800" marR="0" rtl="0" algn="l">
              <a:lnSpc>
                <a:spcPct val="90000"/>
              </a:lnSpc>
              <a:spcBef>
                <a:spcPts val="406"/>
              </a:spcBef>
              <a:spcAft>
                <a:spcPts val="0"/>
              </a:spcAft>
              <a:buClr>
                <a:schemeClr val="dk1"/>
              </a:buClr>
              <a:buSzPts val="1462"/>
              <a:buFont typeface="Arial"/>
              <a:buNone/>
              <a:defRPr b="0" i="0" sz="1462" u="none" cap="none" strike="noStrike">
                <a:solidFill>
                  <a:schemeClr val="dk1"/>
                </a:solidFill>
                <a:latin typeface="Arial"/>
                <a:ea typeface="Arial"/>
                <a:cs typeface="Arial"/>
                <a:sym typeface="Arial"/>
              </a:defRPr>
            </a:lvl4pPr>
            <a:lvl5pPr indent="-228600" lvl="4" marL="2286000" marR="0" rtl="0" algn="l">
              <a:lnSpc>
                <a:spcPct val="90000"/>
              </a:lnSpc>
              <a:spcBef>
                <a:spcPts val="406"/>
              </a:spcBef>
              <a:spcAft>
                <a:spcPts val="0"/>
              </a:spcAft>
              <a:buClr>
                <a:schemeClr val="dk1"/>
              </a:buClr>
              <a:buSzPts val="1462"/>
              <a:buFont typeface="Arial"/>
              <a:buNone/>
              <a:defRPr b="0" i="0" sz="1462" u="none" cap="none" strike="noStrike">
                <a:solidFill>
                  <a:schemeClr val="dk1"/>
                </a:solidFill>
                <a:latin typeface="Arial"/>
                <a:ea typeface="Arial"/>
                <a:cs typeface="Arial"/>
                <a:sym typeface="Arial"/>
              </a:defRPr>
            </a:lvl5pPr>
            <a:lvl6pPr indent="-321436" lvl="5" marL="2743200" marR="0" rtl="0" algn="l">
              <a:lnSpc>
                <a:spcPct val="90000"/>
              </a:lnSpc>
              <a:spcBef>
                <a:spcPts val="406"/>
              </a:spcBef>
              <a:spcAft>
                <a:spcPts val="0"/>
              </a:spcAft>
              <a:buClr>
                <a:schemeClr val="dk1"/>
              </a:buClr>
              <a:buSzPts val="1462"/>
              <a:buFont typeface="Arial"/>
              <a:buChar char="•"/>
              <a:defRPr b="0" i="0" sz="1462" u="none" cap="none" strike="noStrike">
                <a:solidFill>
                  <a:schemeClr val="dk1"/>
                </a:solidFill>
                <a:latin typeface="Arial"/>
                <a:ea typeface="Arial"/>
                <a:cs typeface="Arial"/>
                <a:sym typeface="Arial"/>
              </a:defRPr>
            </a:lvl6pPr>
            <a:lvl7pPr indent="-321436" lvl="6" marL="3200400" marR="0" rtl="0" algn="l">
              <a:lnSpc>
                <a:spcPct val="90000"/>
              </a:lnSpc>
              <a:spcBef>
                <a:spcPts val="406"/>
              </a:spcBef>
              <a:spcAft>
                <a:spcPts val="0"/>
              </a:spcAft>
              <a:buClr>
                <a:schemeClr val="dk1"/>
              </a:buClr>
              <a:buSzPts val="1462"/>
              <a:buFont typeface="Arial"/>
              <a:buChar char="•"/>
              <a:defRPr b="0" i="0" sz="1462" u="none" cap="none" strike="noStrike">
                <a:solidFill>
                  <a:schemeClr val="dk1"/>
                </a:solidFill>
                <a:latin typeface="Arial"/>
                <a:ea typeface="Arial"/>
                <a:cs typeface="Arial"/>
                <a:sym typeface="Arial"/>
              </a:defRPr>
            </a:lvl7pPr>
            <a:lvl8pPr indent="-321436" lvl="7" marL="3657600" marR="0" rtl="0" algn="l">
              <a:lnSpc>
                <a:spcPct val="90000"/>
              </a:lnSpc>
              <a:spcBef>
                <a:spcPts val="406"/>
              </a:spcBef>
              <a:spcAft>
                <a:spcPts val="0"/>
              </a:spcAft>
              <a:buClr>
                <a:schemeClr val="dk1"/>
              </a:buClr>
              <a:buSzPts val="1462"/>
              <a:buFont typeface="Arial"/>
              <a:buChar char="•"/>
              <a:defRPr b="0" i="0" sz="1462" u="none" cap="none" strike="noStrike">
                <a:solidFill>
                  <a:schemeClr val="dk1"/>
                </a:solidFill>
                <a:latin typeface="Arial"/>
                <a:ea typeface="Arial"/>
                <a:cs typeface="Arial"/>
                <a:sym typeface="Arial"/>
              </a:defRPr>
            </a:lvl8pPr>
            <a:lvl9pPr indent="-321436" lvl="8" marL="4114800" marR="0" rtl="0" algn="l">
              <a:lnSpc>
                <a:spcPct val="90000"/>
              </a:lnSpc>
              <a:spcBef>
                <a:spcPts val="406"/>
              </a:spcBef>
              <a:spcAft>
                <a:spcPts val="0"/>
              </a:spcAft>
              <a:buClr>
                <a:schemeClr val="dk1"/>
              </a:buClr>
              <a:buSzPts val="1462"/>
              <a:buFont typeface="Arial"/>
              <a:buChar char="•"/>
              <a:defRPr b="0" i="0" sz="1462" u="none" cap="none" strike="noStrike">
                <a:solidFill>
                  <a:schemeClr val="dk1"/>
                </a:solidFill>
                <a:latin typeface="Arial"/>
                <a:ea typeface="Arial"/>
                <a:cs typeface="Arial"/>
                <a:sym typeface="Arial"/>
              </a:defRPr>
            </a:lvl9pPr>
          </a:lstStyle>
          <a:p/>
        </p:txBody>
      </p:sp>
      <p:sp>
        <p:nvSpPr>
          <p:cNvPr id="161" name="Google Shape;161;p41"/>
          <p:cNvSpPr txBox="1"/>
          <p:nvPr>
            <p:ph idx="2" type="body"/>
          </p:nvPr>
        </p:nvSpPr>
        <p:spPr>
          <a:xfrm>
            <a:off x="1106773" y="5043453"/>
            <a:ext cx="8328025" cy="469674"/>
          </a:xfrm>
          <a:prstGeom prst="rect">
            <a:avLst/>
          </a:prstGeom>
          <a:noFill/>
          <a:ln>
            <a:noFill/>
          </a:ln>
        </p:spPr>
        <p:txBody>
          <a:bodyPr anchorCtr="0" anchor="t" bIns="45700" lIns="91425" spcFirstLastPara="1" rIns="91425" wrap="square" tIns="45700">
            <a:noAutofit/>
          </a:bodyPr>
          <a:lstStyle>
            <a:lvl1pPr indent="-228600" lvl="0" marL="457200" marR="0" rtl="0" algn="l">
              <a:lnSpc>
                <a:spcPct val="90000"/>
              </a:lnSpc>
              <a:spcBef>
                <a:spcPts val="812"/>
              </a:spcBef>
              <a:spcAft>
                <a:spcPts val="0"/>
              </a:spcAft>
              <a:buClr>
                <a:schemeClr val="dk2"/>
              </a:buClr>
              <a:buSzPts val="1300"/>
              <a:buFont typeface="Arial"/>
              <a:buNone/>
              <a:defRPr b="0" i="0" sz="1300" u="none" cap="none" strike="noStrike">
                <a:solidFill>
                  <a:schemeClr val="dk2"/>
                </a:solidFill>
                <a:latin typeface="Arial"/>
                <a:ea typeface="Arial"/>
                <a:cs typeface="Arial"/>
                <a:sym typeface="Arial"/>
              </a:defRPr>
            </a:lvl1pPr>
            <a:lvl2pPr indent="-228600" lvl="1" marL="914400" marR="0" rtl="0" algn="l">
              <a:lnSpc>
                <a:spcPct val="90000"/>
              </a:lnSpc>
              <a:spcBef>
                <a:spcPts val="406"/>
              </a:spcBef>
              <a:spcAft>
                <a:spcPts val="0"/>
              </a:spcAft>
              <a:buClr>
                <a:schemeClr val="dk1"/>
              </a:buClr>
              <a:buSzPts val="1950"/>
              <a:buFont typeface="Arial"/>
              <a:buNone/>
              <a:defRPr b="0" i="0" sz="1950" u="none" cap="none" strike="noStrike">
                <a:solidFill>
                  <a:schemeClr val="dk1"/>
                </a:solidFill>
                <a:latin typeface="Arial"/>
                <a:ea typeface="Arial"/>
                <a:cs typeface="Arial"/>
                <a:sym typeface="Arial"/>
              </a:defRPr>
            </a:lvl2pPr>
            <a:lvl3pPr indent="-228600" lvl="2" marL="1371600" marR="0" rtl="0" algn="l">
              <a:lnSpc>
                <a:spcPct val="90000"/>
              </a:lnSpc>
              <a:spcBef>
                <a:spcPts val="406"/>
              </a:spcBef>
              <a:spcAft>
                <a:spcPts val="0"/>
              </a:spcAft>
              <a:buClr>
                <a:schemeClr val="dk1"/>
              </a:buClr>
              <a:buSzPts val="1625"/>
              <a:buFont typeface="Arial"/>
              <a:buNone/>
              <a:defRPr b="0" i="0" sz="1625" u="none" cap="none" strike="noStrike">
                <a:solidFill>
                  <a:schemeClr val="dk1"/>
                </a:solidFill>
                <a:latin typeface="Arial"/>
                <a:ea typeface="Arial"/>
                <a:cs typeface="Arial"/>
                <a:sym typeface="Arial"/>
              </a:defRPr>
            </a:lvl3pPr>
            <a:lvl4pPr indent="-228600" lvl="3" marL="1828800" marR="0" rtl="0" algn="l">
              <a:lnSpc>
                <a:spcPct val="90000"/>
              </a:lnSpc>
              <a:spcBef>
                <a:spcPts val="406"/>
              </a:spcBef>
              <a:spcAft>
                <a:spcPts val="0"/>
              </a:spcAft>
              <a:buClr>
                <a:schemeClr val="dk1"/>
              </a:buClr>
              <a:buSzPts val="1462"/>
              <a:buFont typeface="Arial"/>
              <a:buNone/>
              <a:defRPr b="0" i="0" sz="1462" u="none" cap="none" strike="noStrike">
                <a:solidFill>
                  <a:schemeClr val="dk1"/>
                </a:solidFill>
                <a:latin typeface="Arial"/>
                <a:ea typeface="Arial"/>
                <a:cs typeface="Arial"/>
                <a:sym typeface="Arial"/>
              </a:defRPr>
            </a:lvl4pPr>
            <a:lvl5pPr indent="-228600" lvl="4" marL="2286000" marR="0" rtl="0" algn="l">
              <a:lnSpc>
                <a:spcPct val="90000"/>
              </a:lnSpc>
              <a:spcBef>
                <a:spcPts val="406"/>
              </a:spcBef>
              <a:spcAft>
                <a:spcPts val="0"/>
              </a:spcAft>
              <a:buClr>
                <a:schemeClr val="dk1"/>
              </a:buClr>
              <a:buSzPts val="1462"/>
              <a:buFont typeface="Arial"/>
              <a:buNone/>
              <a:defRPr b="0" i="0" sz="1462" u="none" cap="none" strike="noStrike">
                <a:solidFill>
                  <a:schemeClr val="dk1"/>
                </a:solidFill>
                <a:latin typeface="Arial"/>
                <a:ea typeface="Arial"/>
                <a:cs typeface="Arial"/>
                <a:sym typeface="Arial"/>
              </a:defRPr>
            </a:lvl5pPr>
            <a:lvl6pPr indent="-321436" lvl="5" marL="2743200" marR="0" rtl="0" algn="l">
              <a:lnSpc>
                <a:spcPct val="90000"/>
              </a:lnSpc>
              <a:spcBef>
                <a:spcPts val="406"/>
              </a:spcBef>
              <a:spcAft>
                <a:spcPts val="0"/>
              </a:spcAft>
              <a:buClr>
                <a:schemeClr val="dk1"/>
              </a:buClr>
              <a:buSzPts val="1462"/>
              <a:buFont typeface="Arial"/>
              <a:buChar char="•"/>
              <a:defRPr b="0" i="0" sz="1462" u="none" cap="none" strike="noStrike">
                <a:solidFill>
                  <a:schemeClr val="dk1"/>
                </a:solidFill>
                <a:latin typeface="Arial"/>
                <a:ea typeface="Arial"/>
                <a:cs typeface="Arial"/>
                <a:sym typeface="Arial"/>
              </a:defRPr>
            </a:lvl6pPr>
            <a:lvl7pPr indent="-321436" lvl="6" marL="3200400" marR="0" rtl="0" algn="l">
              <a:lnSpc>
                <a:spcPct val="90000"/>
              </a:lnSpc>
              <a:spcBef>
                <a:spcPts val="406"/>
              </a:spcBef>
              <a:spcAft>
                <a:spcPts val="0"/>
              </a:spcAft>
              <a:buClr>
                <a:schemeClr val="dk1"/>
              </a:buClr>
              <a:buSzPts val="1462"/>
              <a:buFont typeface="Arial"/>
              <a:buChar char="•"/>
              <a:defRPr b="0" i="0" sz="1462" u="none" cap="none" strike="noStrike">
                <a:solidFill>
                  <a:schemeClr val="dk1"/>
                </a:solidFill>
                <a:latin typeface="Arial"/>
                <a:ea typeface="Arial"/>
                <a:cs typeface="Arial"/>
                <a:sym typeface="Arial"/>
              </a:defRPr>
            </a:lvl7pPr>
            <a:lvl8pPr indent="-321436" lvl="7" marL="3657600" marR="0" rtl="0" algn="l">
              <a:lnSpc>
                <a:spcPct val="90000"/>
              </a:lnSpc>
              <a:spcBef>
                <a:spcPts val="406"/>
              </a:spcBef>
              <a:spcAft>
                <a:spcPts val="0"/>
              </a:spcAft>
              <a:buClr>
                <a:schemeClr val="dk1"/>
              </a:buClr>
              <a:buSzPts val="1462"/>
              <a:buFont typeface="Arial"/>
              <a:buChar char="•"/>
              <a:defRPr b="0" i="0" sz="1462" u="none" cap="none" strike="noStrike">
                <a:solidFill>
                  <a:schemeClr val="dk1"/>
                </a:solidFill>
                <a:latin typeface="Arial"/>
                <a:ea typeface="Arial"/>
                <a:cs typeface="Arial"/>
                <a:sym typeface="Arial"/>
              </a:defRPr>
            </a:lvl8pPr>
            <a:lvl9pPr indent="-321436" lvl="8" marL="4114800" marR="0" rtl="0" algn="l">
              <a:lnSpc>
                <a:spcPct val="90000"/>
              </a:lnSpc>
              <a:spcBef>
                <a:spcPts val="406"/>
              </a:spcBef>
              <a:spcAft>
                <a:spcPts val="0"/>
              </a:spcAft>
              <a:buClr>
                <a:schemeClr val="dk1"/>
              </a:buClr>
              <a:buSzPts val="1462"/>
              <a:buFont typeface="Arial"/>
              <a:buChar char="•"/>
              <a:defRPr b="0" i="0" sz="1462" u="none" cap="none" strike="noStrike">
                <a:solidFill>
                  <a:schemeClr val="dk1"/>
                </a:solidFill>
                <a:latin typeface="Arial"/>
                <a:ea typeface="Arial"/>
                <a:cs typeface="Arial"/>
                <a:sym typeface="Arial"/>
              </a:defRPr>
            </a:lvl9pPr>
          </a:lstStyle>
          <a:p/>
        </p:txBody>
      </p:sp>
    </p:spTree>
  </p:cSld>
  <p:clrMapOvr>
    <a:masterClrMapping/>
  </p:clrMapOvr>
  <p:extLst>
    <p:ext uri="{DCECCB84-F9BA-43D5-87BE-67443E8EF086}">
      <p15:sldGuideLst>
        <p15:guide id="1" pos="756">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Presentation - title">
  <p:cSld name="2_Presentation - title">
    <p:spTree>
      <p:nvGrpSpPr>
        <p:cNvPr id="162" name="Shape 162"/>
        <p:cNvGrpSpPr/>
        <p:nvPr/>
      </p:nvGrpSpPr>
      <p:grpSpPr>
        <a:xfrm>
          <a:off x="0" y="0"/>
          <a:ext cx="0" cy="0"/>
          <a:chOff x="0" y="0"/>
          <a:chExt cx="0" cy="0"/>
        </a:xfrm>
      </p:grpSpPr>
      <p:pic>
        <p:nvPicPr>
          <p:cNvPr id="163" name="Google Shape;163;p42"/>
          <p:cNvPicPr preferRelativeResize="0"/>
          <p:nvPr/>
        </p:nvPicPr>
        <p:blipFill rotWithShape="1">
          <a:blip r:embed="rId2">
            <a:alphaModFix/>
          </a:blip>
          <a:srcRect b="0" l="0" r="0" t="0"/>
          <a:stretch/>
        </p:blipFill>
        <p:spPr>
          <a:xfrm>
            <a:off x="2" y="0"/>
            <a:ext cx="12192000" cy="6858000"/>
          </a:xfrm>
          <a:prstGeom prst="rect">
            <a:avLst/>
          </a:prstGeom>
          <a:noFill/>
          <a:ln>
            <a:noFill/>
          </a:ln>
        </p:spPr>
      </p:pic>
      <p:sp>
        <p:nvSpPr>
          <p:cNvPr id="164" name="Google Shape;164;p42"/>
          <p:cNvSpPr txBox="1"/>
          <p:nvPr>
            <p:ph type="title"/>
          </p:nvPr>
        </p:nvSpPr>
        <p:spPr>
          <a:xfrm>
            <a:off x="1107254" y="1159488"/>
            <a:ext cx="8327542" cy="1842362"/>
          </a:xfrm>
          <a:prstGeom prst="rect">
            <a:avLst/>
          </a:prstGeom>
          <a:noFill/>
          <a:ln>
            <a:noFill/>
          </a:ln>
        </p:spPr>
        <p:txBody>
          <a:bodyPr anchorCtr="0" anchor="b" bIns="45700" lIns="91425" spcFirstLastPara="1" rIns="91425" wrap="square" tIns="45700">
            <a:noAutofit/>
          </a:bodyPr>
          <a:lstStyle>
            <a:lvl1pPr lvl="0" marR="0" rtl="0" algn="l">
              <a:lnSpc>
                <a:spcPct val="90000"/>
              </a:lnSpc>
              <a:spcBef>
                <a:spcPts val="0"/>
              </a:spcBef>
              <a:spcAft>
                <a:spcPts val="0"/>
              </a:spcAft>
              <a:buClr>
                <a:schemeClr val="lt1"/>
              </a:buClr>
              <a:buSzPts val="2842"/>
              <a:buFont typeface="Arial"/>
              <a:buNone/>
              <a:defRPr b="1" i="0" sz="2842" u="none" cap="none" strike="noStrike">
                <a:solidFill>
                  <a:schemeClr val="lt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65" name="Google Shape;165;p42"/>
          <p:cNvSpPr txBox="1"/>
          <p:nvPr>
            <p:ph idx="1" type="body"/>
          </p:nvPr>
        </p:nvSpPr>
        <p:spPr>
          <a:xfrm>
            <a:off x="1106773" y="3010626"/>
            <a:ext cx="8328025" cy="469674"/>
          </a:xfrm>
          <a:prstGeom prst="rect">
            <a:avLst/>
          </a:prstGeom>
          <a:noFill/>
          <a:ln>
            <a:noFill/>
          </a:ln>
        </p:spPr>
        <p:txBody>
          <a:bodyPr anchorCtr="0" anchor="t" bIns="45700" lIns="91425" spcFirstLastPara="1" rIns="91425" wrap="square" tIns="45700">
            <a:noAutofit/>
          </a:bodyPr>
          <a:lstStyle>
            <a:lvl1pPr indent="-228600" lvl="0" marL="457200" marR="0" rtl="0" algn="l">
              <a:lnSpc>
                <a:spcPct val="90000"/>
              </a:lnSpc>
              <a:spcBef>
                <a:spcPts val="812"/>
              </a:spcBef>
              <a:spcAft>
                <a:spcPts val="0"/>
              </a:spcAft>
              <a:buClr>
                <a:schemeClr val="lt1"/>
              </a:buClr>
              <a:buSzPts val="1950"/>
              <a:buFont typeface="Arial"/>
              <a:buNone/>
              <a:defRPr b="0" i="0" sz="1950" u="none" cap="none" strike="noStrike">
                <a:solidFill>
                  <a:schemeClr val="lt1"/>
                </a:solidFill>
                <a:latin typeface="Arial"/>
                <a:ea typeface="Arial"/>
                <a:cs typeface="Arial"/>
                <a:sym typeface="Arial"/>
              </a:defRPr>
            </a:lvl1pPr>
            <a:lvl2pPr indent="-228600" lvl="1" marL="914400" marR="0" rtl="0" algn="l">
              <a:lnSpc>
                <a:spcPct val="90000"/>
              </a:lnSpc>
              <a:spcBef>
                <a:spcPts val="406"/>
              </a:spcBef>
              <a:spcAft>
                <a:spcPts val="0"/>
              </a:spcAft>
              <a:buClr>
                <a:schemeClr val="dk1"/>
              </a:buClr>
              <a:buSzPts val="1950"/>
              <a:buFont typeface="Arial"/>
              <a:buNone/>
              <a:defRPr b="0" i="0" sz="1950" u="none" cap="none" strike="noStrike">
                <a:solidFill>
                  <a:schemeClr val="dk1"/>
                </a:solidFill>
                <a:latin typeface="Arial"/>
                <a:ea typeface="Arial"/>
                <a:cs typeface="Arial"/>
                <a:sym typeface="Arial"/>
              </a:defRPr>
            </a:lvl2pPr>
            <a:lvl3pPr indent="-228600" lvl="2" marL="1371600" marR="0" rtl="0" algn="l">
              <a:lnSpc>
                <a:spcPct val="90000"/>
              </a:lnSpc>
              <a:spcBef>
                <a:spcPts val="406"/>
              </a:spcBef>
              <a:spcAft>
                <a:spcPts val="0"/>
              </a:spcAft>
              <a:buClr>
                <a:schemeClr val="dk1"/>
              </a:buClr>
              <a:buSzPts val="1625"/>
              <a:buFont typeface="Arial"/>
              <a:buNone/>
              <a:defRPr b="0" i="0" sz="1625" u="none" cap="none" strike="noStrike">
                <a:solidFill>
                  <a:schemeClr val="dk1"/>
                </a:solidFill>
                <a:latin typeface="Arial"/>
                <a:ea typeface="Arial"/>
                <a:cs typeface="Arial"/>
                <a:sym typeface="Arial"/>
              </a:defRPr>
            </a:lvl3pPr>
            <a:lvl4pPr indent="-228600" lvl="3" marL="1828800" marR="0" rtl="0" algn="l">
              <a:lnSpc>
                <a:spcPct val="90000"/>
              </a:lnSpc>
              <a:spcBef>
                <a:spcPts val="406"/>
              </a:spcBef>
              <a:spcAft>
                <a:spcPts val="0"/>
              </a:spcAft>
              <a:buClr>
                <a:schemeClr val="dk1"/>
              </a:buClr>
              <a:buSzPts val="1462"/>
              <a:buFont typeface="Arial"/>
              <a:buNone/>
              <a:defRPr b="0" i="0" sz="1462" u="none" cap="none" strike="noStrike">
                <a:solidFill>
                  <a:schemeClr val="dk1"/>
                </a:solidFill>
                <a:latin typeface="Arial"/>
                <a:ea typeface="Arial"/>
                <a:cs typeface="Arial"/>
                <a:sym typeface="Arial"/>
              </a:defRPr>
            </a:lvl4pPr>
            <a:lvl5pPr indent="-228600" lvl="4" marL="2286000" marR="0" rtl="0" algn="l">
              <a:lnSpc>
                <a:spcPct val="90000"/>
              </a:lnSpc>
              <a:spcBef>
                <a:spcPts val="406"/>
              </a:spcBef>
              <a:spcAft>
                <a:spcPts val="0"/>
              </a:spcAft>
              <a:buClr>
                <a:schemeClr val="dk1"/>
              </a:buClr>
              <a:buSzPts val="1462"/>
              <a:buFont typeface="Arial"/>
              <a:buNone/>
              <a:defRPr b="0" i="0" sz="1462" u="none" cap="none" strike="noStrike">
                <a:solidFill>
                  <a:schemeClr val="dk1"/>
                </a:solidFill>
                <a:latin typeface="Arial"/>
                <a:ea typeface="Arial"/>
                <a:cs typeface="Arial"/>
                <a:sym typeface="Arial"/>
              </a:defRPr>
            </a:lvl5pPr>
            <a:lvl6pPr indent="-321436" lvl="5" marL="2743200" marR="0" rtl="0" algn="l">
              <a:lnSpc>
                <a:spcPct val="90000"/>
              </a:lnSpc>
              <a:spcBef>
                <a:spcPts val="406"/>
              </a:spcBef>
              <a:spcAft>
                <a:spcPts val="0"/>
              </a:spcAft>
              <a:buClr>
                <a:schemeClr val="dk1"/>
              </a:buClr>
              <a:buSzPts val="1462"/>
              <a:buFont typeface="Arial"/>
              <a:buChar char="•"/>
              <a:defRPr b="0" i="0" sz="1462" u="none" cap="none" strike="noStrike">
                <a:solidFill>
                  <a:schemeClr val="dk1"/>
                </a:solidFill>
                <a:latin typeface="Arial"/>
                <a:ea typeface="Arial"/>
                <a:cs typeface="Arial"/>
                <a:sym typeface="Arial"/>
              </a:defRPr>
            </a:lvl6pPr>
            <a:lvl7pPr indent="-321436" lvl="6" marL="3200400" marR="0" rtl="0" algn="l">
              <a:lnSpc>
                <a:spcPct val="90000"/>
              </a:lnSpc>
              <a:spcBef>
                <a:spcPts val="406"/>
              </a:spcBef>
              <a:spcAft>
                <a:spcPts val="0"/>
              </a:spcAft>
              <a:buClr>
                <a:schemeClr val="dk1"/>
              </a:buClr>
              <a:buSzPts val="1462"/>
              <a:buFont typeface="Arial"/>
              <a:buChar char="•"/>
              <a:defRPr b="0" i="0" sz="1462" u="none" cap="none" strike="noStrike">
                <a:solidFill>
                  <a:schemeClr val="dk1"/>
                </a:solidFill>
                <a:latin typeface="Arial"/>
                <a:ea typeface="Arial"/>
                <a:cs typeface="Arial"/>
                <a:sym typeface="Arial"/>
              </a:defRPr>
            </a:lvl7pPr>
            <a:lvl8pPr indent="-321436" lvl="7" marL="3657600" marR="0" rtl="0" algn="l">
              <a:lnSpc>
                <a:spcPct val="90000"/>
              </a:lnSpc>
              <a:spcBef>
                <a:spcPts val="406"/>
              </a:spcBef>
              <a:spcAft>
                <a:spcPts val="0"/>
              </a:spcAft>
              <a:buClr>
                <a:schemeClr val="dk1"/>
              </a:buClr>
              <a:buSzPts val="1462"/>
              <a:buFont typeface="Arial"/>
              <a:buChar char="•"/>
              <a:defRPr b="0" i="0" sz="1462" u="none" cap="none" strike="noStrike">
                <a:solidFill>
                  <a:schemeClr val="dk1"/>
                </a:solidFill>
                <a:latin typeface="Arial"/>
                <a:ea typeface="Arial"/>
                <a:cs typeface="Arial"/>
                <a:sym typeface="Arial"/>
              </a:defRPr>
            </a:lvl8pPr>
            <a:lvl9pPr indent="-321436" lvl="8" marL="4114800" marR="0" rtl="0" algn="l">
              <a:lnSpc>
                <a:spcPct val="90000"/>
              </a:lnSpc>
              <a:spcBef>
                <a:spcPts val="406"/>
              </a:spcBef>
              <a:spcAft>
                <a:spcPts val="0"/>
              </a:spcAft>
              <a:buClr>
                <a:schemeClr val="dk1"/>
              </a:buClr>
              <a:buSzPts val="1462"/>
              <a:buFont typeface="Arial"/>
              <a:buChar char="•"/>
              <a:defRPr b="0" i="0" sz="1462" u="none" cap="none" strike="noStrike">
                <a:solidFill>
                  <a:schemeClr val="dk1"/>
                </a:solidFill>
                <a:latin typeface="Arial"/>
                <a:ea typeface="Arial"/>
                <a:cs typeface="Arial"/>
                <a:sym typeface="Arial"/>
              </a:defRPr>
            </a:lvl9pPr>
          </a:lstStyle>
          <a:p/>
        </p:txBody>
      </p:sp>
      <p:sp>
        <p:nvSpPr>
          <p:cNvPr id="166" name="Google Shape;166;p42"/>
          <p:cNvSpPr txBox="1"/>
          <p:nvPr>
            <p:ph idx="2" type="body"/>
          </p:nvPr>
        </p:nvSpPr>
        <p:spPr>
          <a:xfrm>
            <a:off x="1106773" y="3496137"/>
            <a:ext cx="8328025" cy="469674"/>
          </a:xfrm>
          <a:prstGeom prst="rect">
            <a:avLst/>
          </a:prstGeom>
          <a:noFill/>
          <a:ln>
            <a:noFill/>
          </a:ln>
        </p:spPr>
        <p:txBody>
          <a:bodyPr anchorCtr="0" anchor="t" bIns="45700" lIns="91425" spcFirstLastPara="1" rIns="91425" wrap="square" tIns="45700">
            <a:noAutofit/>
          </a:bodyPr>
          <a:lstStyle>
            <a:lvl1pPr indent="-228600" lvl="0" marL="457200" marR="0" rtl="0" algn="l">
              <a:lnSpc>
                <a:spcPct val="90000"/>
              </a:lnSpc>
              <a:spcBef>
                <a:spcPts val="812"/>
              </a:spcBef>
              <a:spcAft>
                <a:spcPts val="0"/>
              </a:spcAft>
              <a:buClr>
                <a:schemeClr val="lt1"/>
              </a:buClr>
              <a:buSzPts val="1300"/>
              <a:buFont typeface="Arial"/>
              <a:buNone/>
              <a:defRPr b="0" i="0" sz="1300" u="none" cap="none" strike="noStrike">
                <a:solidFill>
                  <a:schemeClr val="lt1"/>
                </a:solidFill>
                <a:latin typeface="Arial"/>
                <a:ea typeface="Arial"/>
                <a:cs typeface="Arial"/>
                <a:sym typeface="Arial"/>
              </a:defRPr>
            </a:lvl1pPr>
            <a:lvl2pPr indent="-228600" lvl="1" marL="914400" marR="0" rtl="0" algn="l">
              <a:lnSpc>
                <a:spcPct val="90000"/>
              </a:lnSpc>
              <a:spcBef>
                <a:spcPts val="406"/>
              </a:spcBef>
              <a:spcAft>
                <a:spcPts val="0"/>
              </a:spcAft>
              <a:buClr>
                <a:schemeClr val="dk1"/>
              </a:buClr>
              <a:buSzPts val="1950"/>
              <a:buFont typeface="Arial"/>
              <a:buNone/>
              <a:defRPr b="0" i="0" sz="1950" u="none" cap="none" strike="noStrike">
                <a:solidFill>
                  <a:schemeClr val="dk1"/>
                </a:solidFill>
                <a:latin typeface="Arial"/>
                <a:ea typeface="Arial"/>
                <a:cs typeface="Arial"/>
                <a:sym typeface="Arial"/>
              </a:defRPr>
            </a:lvl2pPr>
            <a:lvl3pPr indent="-228600" lvl="2" marL="1371600" marR="0" rtl="0" algn="l">
              <a:lnSpc>
                <a:spcPct val="90000"/>
              </a:lnSpc>
              <a:spcBef>
                <a:spcPts val="406"/>
              </a:spcBef>
              <a:spcAft>
                <a:spcPts val="0"/>
              </a:spcAft>
              <a:buClr>
                <a:schemeClr val="dk1"/>
              </a:buClr>
              <a:buSzPts val="1625"/>
              <a:buFont typeface="Arial"/>
              <a:buNone/>
              <a:defRPr b="0" i="0" sz="1625" u="none" cap="none" strike="noStrike">
                <a:solidFill>
                  <a:schemeClr val="dk1"/>
                </a:solidFill>
                <a:latin typeface="Arial"/>
                <a:ea typeface="Arial"/>
                <a:cs typeface="Arial"/>
                <a:sym typeface="Arial"/>
              </a:defRPr>
            </a:lvl3pPr>
            <a:lvl4pPr indent="-228600" lvl="3" marL="1828800" marR="0" rtl="0" algn="l">
              <a:lnSpc>
                <a:spcPct val="90000"/>
              </a:lnSpc>
              <a:spcBef>
                <a:spcPts val="406"/>
              </a:spcBef>
              <a:spcAft>
                <a:spcPts val="0"/>
              </a:spcAft>
              <a:buClr>
                <a:schemeClr val="dk1"/>
              </a:buClr>
              <a:buSzPts val="1462"/>
              <a:buFont typeface="Arial"/>
              <a:buNone/>
              <a:defRPr b="0" i="0" sz="1462" u="none" cap="none" strike="noStrike">
                <a:solidFill>
                  <a:schemeClr val="dk1"/>
                </a:solidFill>
                <a:latin typeface="Arial"/>
                <a:ea typeface="Arial"/>
                <a:cs typeface="Arial"/>
                <a:sym typeface="Arial"/>
              </a:defRPr>
            </a:lvl4pPr>
            <a:lvl5pPr indent="-228600" lvl="4" marL="2286000" marR="0" rtl="0" algn="l">
              <a:lnSpc>
                <a:spcPct val="90000"/>
              </a:lnSpc>
              <a:spcBef>
                <a:spcPts val="406"/>
              </a:spcBef>
              <a:spcAft>
                <a:spcPts val="0"/>
              </a:spcAft>
              <a:buClr>
                <a:schemeClr val="dk1"/>
              </a:buClr>
              <a:buSzPts val="1462"/>
              <a:buFont typeface="Arial"/>
              <a:buNone/>
              <a:defRPr b="0" i="0" sz="1462" u="none" cap="none" strike="noStrike">
                <a:solidFill>
                  <a:schemeClr val="dk1"/>
                </a:solidFill>
                <a:latin typeface="Arial"/>
                <a:ea typeface="Arial"/>
                <a:cs typeface="Arial"/>
                <a:sym typeface="Arial"/>
              </a:defRPr>
            </a:lvl5pPr>
            <a:lvl6pPr indent="-321436" lvl="5" marL="2743200" marR="0" rtl="0" algn="l">
              <a:lnSpc>
                <a:spcPct val="90000"/>
              </a:lnSpc>
              <a:spcBef>
                <a:spcPts val="406"/>
              </a:spcBef>
              <a:spcAft>
                <a:spcPts val="0"/>
              </a:spcAft>
              <a:buClr>
                <a:schemeClr val="dk1"/>
              </a:buClr>
              <a:buSzPts val="1462"/>
              <a:buFont typeface="Arial"/>
              <a:buChar char="•"/>
              <a:defRPr b="0" i="0" sz="1462" u="none" cap="none" strike="noStrike">
                <a:solidFill>
                  <a:schemeClr val="dk1"/>
                </a:solidFill>
                <a:latin typeface="Arial"/>
                <a:ea typeface="Arial"/>
                <a:cs typeface="Arial"/>
                <a:sym typeface="Arial"/>
              </a:defRPr>
            </a:lvl6pPr>
            <a:lvl7pPr indent="-321436" lvl="6" marL="3200400" marR="0" rtl="0" algn="l">
              <a:lnSpc>
                <a:spcPct val="90000"/>
              </a:lnSpc>
              <a:spcBef>
                <a:spcPts val="406"/>
              </a:spcBef>
              <a:spcAft>
                <a:spcPts val="0"/>
              </a:spcAft>
              <a:buClr>
                <a:schemeClr val="dk1"/>
              </a:buClr>
              <a:buSzPts val="1462"/>
              <a:buFont typeface="Arial"/>
              <a:buChar char="•"/>
              <a:defRPr b="0" i="0" sz="1462" u="none" cap="none" strike="noStrike">
                <a:solidFill>
                  <a:schemeClr val="dk1"/>
                </a:solidFill>
                <a:latin typeface="Arial"/>
                <a:ea typeface="Arial"/>
                <a:cs typeface="Arial"/>
                <a:sym typeface="Arial"/>
              </a:defRPr>
            </a:lvl7pPr>
            <a:lvl8pPr indent="-321436" lvl="7" marL="3657600" marR="0" rtl="0" algn="l">
              <a:lnSpc>
                <a:spcPct val="90000"/>
              </a:lnSpc>
              <a:spcBef>
                <a:spcPts val="406"/>
              </a:spcBef>
              <a:spcAft>
                <a:spcPts val="0"/>
              </a:spcAft>
              <a:buClr>
                <a:schemeClr val="dk1"/>
              </a:buClr>
              <a:buSzPts val="1462"/>
              <a:buFont typeface="Arial"/>
              <a:buChar char="•"/>
              <a:defRPr b="0" i="0" sz="1462" u="none" cap="none" strike="noStrike">
                <a:solidFill>
                  <a:schemeClr val="dk1"/>
                </a:solidFill>
                <a:latin typeface="Arial"/>
                <a:ea typeface="Arial"/>
                <a:cs typeface="Arial"/>
                <a:sym typeface="Arial"/>
              </a:defRPr>
            </a:lvl8pPr>
            <a:lvl9pPr indent="-321436" lvl="8" marL="4114800" marR="0" rtl="0" algn="l">
              <a:lnSpc>
                <a:spcPct val="90000"/>
              </a:lnSpc>
              <a:spcBef>
                <a:spcPts val="406"/>
              </a:spcBef>
              <a:spcAft>
                <a:spcPts val="0"/>
              </a:spcAft>
              <a:buClr>
                <a:schemeClr val="dk1"/>
              </a:buClr>
              <a:buSzPts val="1462"/>
              <a:buFont typeface="Arial"/>
              <a:buChar char="•"/>
              <a:defRPr b="0" i="0" sz="1462" u="none" cap="none" strike="noStrike">
                <a:solidFill>
                  <a:schemeClr val="dk1"/>
                </a:solidFill>
                <a:latin typeface="Arial"/>
                <a:ea typeface="Arial"/>
                <a:cs typeface="Arial"/>
                <a:sym typeface="Arial"/>
              </a:defRPr>
            </a:lvl9pPr>
          </a:lstStyle>
          <a:p/>
        </p:txBody>
      </p:sp>
    </p:spTree>
  </p:cSld>
  <p:clrMapOvr>
    <a:masterClrMapping/>
  </p:clrMapOvr>
  <p:extLst>
    <p:ext uri="{DCECCB84-F9BA-43D5-87BE-67443E8EF086}">
      <p15:sldGuideLst>
        <p15:guide id="1" pos="756">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resentation - Content">
  <p:cSld name="Presentation - Content">
    <p:spTree>
      <p:nvGrpSpPr>
        <p:cNvPr id="167" name="Shape 167"/>
        <p:cNvGrpSpPr/>
        <p:nvPr/>
      </p:nvGrpSpPr>
      <p:grpSpPr>
        <a:xfrm>
          <a:off x="0" y="0"/>
          <a:ext cx="0" cy="0"/>
          <a:chOff x="0" y="0"/>
          <a:chExt cx="0" cy="0"/>
        </a:xfrm>
      </p:grpSpPr>
      <p:pic>
        <p:nvPicPr>
          <p:cNvPr id="168" name="Google Shape;168;p43"/>
          <p:cNvPicPr preferRelativeResize="0"/>
          <p:nvPr/>
        </p:nvPicPr>
        <p:blipFill rotWithShape="1">
          <a:blip r:embed="rId2">
            <a:alphaModFix/>
          </a:blip>
          <a:srcRect b="0" l="0" r="0" t="0"/>
          <a:stretch/>
        </p:blipFill>
        <p:spPr>
          <a:xfrm>
            <a:off x="2" y="0"/>
            <a:ext cx="12192000" cy="6858000"/>
          </a:xfrm>
          <a:prstGeom prst="rect">
            <a:avLst/>
          </a:prstGeom>
          <a:noFill/>
          <a:ln>
            <a:noFill/>
          </a:ln>
        </p:spPr>
      </p:pic>
      <p:sp>
        <p:nvSpPr>
          <p:cNvPr id="169" name="Google Shape;169;p43"/>
          <p:cNvSpPr txBox="1"/>
          <p:nvPr>
            <p:ph idx="1" type="body"/>
          </p:nvPr>
        </p:nvSpPr>
        <p:spPr>
          <a:xfrm>
            <a:off x="874715" y="2102946"/>
            <a:ext cx="10225087" cy="3666029"/>
          </a:xfrm>
          <a:prstGeom prst="rect">
            <a:avLst/>
          </a:prstGeom>
          <a:noFill/>
          <a:ln>
            <a:noFill/>
          </a:ln>
        </p:spPr>
        <p:txBody>
          <a:bodyPr anchorCtr="0" anchor="t" bIns="45700" lIns="91425" spcFirstLastPara="1" rIns="91425" wrap="square" tIns="45700">
            <a:normAutofit/>
          </a:bodyPr>
          <a:lstStyle>
            <a:lvl1pPr indent="-373062" lvl="0" marL="457200" marR="0" rtl="0" algn="l">
              <a:lnSpc>
                <a:spcPct val="90000"/>
              </a:lnSpc>
              <a:spcBef>
                <a:spcPts val="812"/>
              </a:spcBef>
              <a:spcAft>
                <a:spcPts val="0"/>
              </a:spcAft>
              <a:buClr>
                <a:schemeClr val="accent4"/>
              </a:buClr>
              <a:buSzPts val="2275"/>
              <a:buFont typeface="Noto Sans Symbols"/>
              <a:buChar char="▪"/>
              <a:defRPr b="0" i="0" sz="2275" u="none" cap="none" strike="noStrike">
                <a:solidFill>
                  <a:schemeClr val="dk2"/>
                </a:solidFill>
                <a:latin typeface="Arial"/>
                <a:ea typeface="Arial"/>
                <a:cs typeface="Arial"/>
                <a:sym typeface="Arial"/>
              </a:defRPr>
            </a:lvl1pPr>
            <a:lvl2pPr indent="-352425" lvl="1" marL="914400" marR="0" rtl="0" algn="l">
              <a:lnSpc>
                <a:spcPct val="90000"/>
              </a:lnSpc>
              <a:spcBef>
                <a:spcPts val="406"/>
              </a:spcBef>
              <a:spcAft>
                <a:spcPts val="0"/>
              </a:spcAft>
              <a:buClr>
                <a:schemeClr val="accent4"/>
              </a:buClr>
              <a:buSzPts val="1950"/>
              <a:buFont typeface="Noto Sans Symbols"/>
              <a:buChar char="▪"/>
              <a:defRPr b="0" i="0" sz="1950" u="none" cap="none" strike="noStrike">
                <a:solidFill>
                  <a:schemeClr val="dk2"/>
                </a:solidFill>
                <a:latin typeface="Arial"/>
                <a:ea typeface="Arial"/>
                <a:cs typeface="Arial"/>
                <a:sym typeface="Arial"/>
              </a:defRPr>
            </a:lvl2pPr>
            <a:lvl3pPr indent="-331787" lvl="2" marL="1371600" marR="0" rtl="0" algn="l">
              <a:lnSpc>
                <a:spcPct val="90000"/>
              </a:lnSpc>
              <a:spcBef>
                <a:spcPts val="406"/>
              </a:spcBef>
              <a:spcAft>
                <a:spcPts val="0"/>
              </a:spcAft>
              <a:buClr>
                <a:schemeClr val="accent4"/>
              </a:buClr>
              <a:buSzPts val="1625"/>
              <a:buFont typeface="Noto Sans Symbols"/>
              <a:buChar char="▪"/>
              <a:defRPr b="0" i="0" sz="1625" u="none" cap="none" strike="noStrike">
                <a:solidFill>
                  <a:schemeClr val="dk2"/>
                </a:solidFill>
                <a:latin typeface="Arial"/>
                <a:ea typeface="Arial"/>
                <a:cs typeface="Arial"/>
                <a:sym typeface="Arial"/>
              </a:defRPr>
            </a:lvl3pPr>
            <a:lvl4pPr indent="-321436" lvl="3" marL="1828800" marR="0" rtl="0" algn="l">
              <a:lnSpc>
                <a:spcPct val="90000"/>
              </a:lnSpc>
              <a:spcBef>
                <a:spcPts val="406"/>
              </a:spcBef>
              <a:spcAft>
                <a:spcPts val="0"/>
              </a:spcAft>
              <a:buClr>
                <a:schemeClr val="accent4"/>
              </a:buClr>
              <a:buSzPts val="1462"/>
              <a:buFont typeface="Noto Sans Symbols"/>
              <a:buChar char="▪"/>
              <a:defRPr b="0" i="0" sz="1462" u="none" cap="none" strike="noStrike">
                <a:solidFill>
                  <a:schemeClr val="dk2"/>
                </a:solidFill>
                <a:latin typeface="Arial"/>
                <a:ea typeface="Arial"/>
                <a:cs typeface="Arial"/>
                <a:sym typeface="Arial"/>
              </a:defRPr>
            </a:lvl4pPr>
            <a:lvl5pPr indent="-321436" lvl="4" marL="2286000" marR="0" rtl="0" algn="l">
              <a:lnSpc>
                <a:spcPct val="90000"/>
              </a:lnSpc>
              <a:spcBef>
                <a:spcPts val="406"/>
              </a:spcBef>
              <a:spcAft>
                <a:spcPts val="0"/>
              </a:spcAft>
              <a:buClr>
                <a:schemeClr val="dk1"/>
              </a:buClr>
              <a:buSzPts val="1462"/>
              <a:buFont typeface="Arial"/>
              <a:buChar char="•"/>
              <a:defRPr b="0" i="0" sz="1462" u="none" cap="none" strike="noStrike">
                <a:solidFill>
                  <a:schemeClr val="dk1"/>
                </a:solidFill>
                <a:latin typeface="Arial"/>
                <a:ea typeface="Arial"/>
                <a:cs typeface="Arial"/>
                <a:sym typeface="Arial"/>
              </a:defRPr>
            </a:lvl5pPr>
            <a:lvl6pPr indent="-321436" lvl="5" marL="2743200" marR="0" rtl="0" algn="l">
              <a:lnSpc>
                <a:spcPct val="90000"/>
              </a:lnSpc>
              <a:spcBef>
                <a:spcPts val="406"/>
              </a:spcBef>
              <a:spcAft>
                <a:spcPts val="0"/>
              </a:spcAft>
              <a:buClr>
                <a:schemeClr val="dk1"/>
              </a:buClr>
              <a:buSzPts val="1462"/>
              <a:buFont typeface="Arial"/>
              <a:buChar char="•"/>
              <a:defRPr b="0" i="0" sz="1462" u="none" cap="none" strike="noStrike">
                <a:solidFill>
                  <a:schemeClr val="dk1"/>
                </a:solidFill>
                <a:latin typeface="Arial"/>
                <a:ea typeface="Arial"/>
                <a:cs typeface="Arial"/>
                <a:sym typeface="Arial"/>
              </a:defRPr>
            </a:lvl6pPr>
            <a:lvl7pPr indent="-321436" lvl="6" marL="3200400" marR="0" rtl="0" algn="l">
              <a:lnSpc>
                <a:spcPct val="90000"/>
              </a:lnSpc>
              <a:spcBef>
                <a:spcPts val="406"/>
              </a:spcBef>
              <a:spcAft>
                <a:spcPts val="0"/>
              </a:spcAft>
              <a:buClr>
                <a:schemeClr val="dk1"/>
              </a:buClr>
              <a:buSzPts val="1462"/>
              <a:buFont typeface="Arial"/>
              <a:buChar char="•"/>
              <a:defRPr b="0" i="0" sz="1462" u="none" cap="none" strike="noStrike">
                <a:solidFill>
                  <a:schemeClr val="dk1"/>
                </a:solidFill>
                <a:latin typeface="Arial"/>
                <a:ea typeface="Arial"/>
                <a:cs typeface="Arial"/>
                <a:sym typeface="Arial"/>
              </a:defRPr>
            </a:lvl7pPr>
            <a:lvl8pPr indent="-321436" lvl="7" marL="3657600" marR="0" rtl="0" algn="l">
              <a:lnSpc>
                <a:spcPct val="90000"/>
              </a:lnSpc>
              <a:spcBef>
                <a:spcPts val="406"/>
              </a:spcBef>
              <a:spcAft>
                <a:spcPts val="0"/>
              </a:spcAft>
              <a:buClr>
                <a:schemeClr val="dk1"/>
              </a:buClr>
              <a:buSzPts val="1462"/>
              <a:buFont typeface="Arial"/>
              <a:buChar char="•"/>
              <a:defRPr b="0" i="0" sz="1462" u="none" cap="none" strike="noStrike">
                <a:solidFill>
                  <a:schemeClr val="dk1"/>
                </a:solidFill>
                <a:latin typeface="Arial"/>
                <a:ea typeface="Arial"/>
                <a:cs typeface="Arial"/>
                <a:sym typeface="Arial"/>
              </a:defRPr>
            </a:lvl8pPr>
            <a:lvl9pPr indent="-321436" lvl="8" marL="4114800" marR="0" rtl="0" algn="l">
              <a:lnSpc>
                <a:spcPct val="90000"/>
              </a:lnSpc>
              <a:spcBef>
                <a:spcPts val="406"/>
              </a:spcBef>
              <a:spcAft>
                <a:spcPts val="0"/>
              </a:spcAft>
              <a:buClr>
                <a:schemeClr val="dk1"/>
              </a:buClr>
              <a:buSzPts val="1462"/>
              <a:buFont typeface="Arial"/>
              <a:buChar char="•"/>
              <a:defRPr b="0" i="0" sz="1462" u="none" cap="none" strike="noStrike">
                <a:solidFill>
                  <a:schemeClr val="dk1"/>
                </a:solidFill>
                <a:latin typeface="Arial"/>
                <a:ea typeface="Arial"/>
                <a:cs typeface="Arial"/>
                <a:sym typeface="Arial"/>
              </a:defRPr>
            </a:lvl9pPr>
          </a:lstStyle>
          <a:p/>
        </p:txBody>
      </p:sp>
      <p:sp>
        <p:nvSpPr>
          <p:cNvPr id="170" name="Google Shape;170;p43"/>
          <p:cNvSpPr txBox="1"/>
          <p:nvPr>
            <p:ph type="title"/>
          </p:nvPr>
        </p:nvSpPr>
        <p:spPr>
          <a:xfrm>
            <a:off x="874713" y="1515181"/>
            <a:ext cx="8327542" cy="587767"/>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0"/>
              </a:spcBef>
              <a:spcAft>
                <a:spcPts val="0"/>
              </a:spcAft>
              <a:buClr>
                <a:schemeClr val="dk2"/>
              </a:buClr>
              <a:buSzPts val="2275"/>
              <a:buFont typeface="Arial"/>
              <a:buNone/>
              <a:defRPr b="1" i="0" sz="2275" u="none" cap="none" strike="noStrike">
                <a:solidFill>
                  <a:schemeClr val="dk2"/>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Tree>
  </p:cSld>
  <p:clrMapOvr>
    <a:masterClrMapping/>
  </p:clrMapOvr>
  <p:extLst>
    <p:ext uri="{DCECCB84-F9BA-43D5-87BE-67443E8EF086}">
      <p15:sldGuideLst>
        <p15:guide id="1" pos="551">
          <p15:clr>
            <a:srgbClr val="FBAE40"/>
          </p15:clr>
        </p15:guide>
        <p15:guide id="2" orient="horz" pos="1253">
          <p15:clr>
            <a:srgbClr val="FBAE40"/>
          </p15:clr>
        </p15:guide>
        <p15:guide id="3" orient="horz" pos="3634">
          <p15:clr>
            <a:srgbClr val="FBAE40"/>
          </p15:clr>
        </p15:guide>
        <p15:guide id="4" pos="6992">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elfolie" showMasterSp="0" type="title">
  <p:cSld name="TITLE">
    <p:spTree>
      <p:nvGrpSpPr>
        <p:cNvPr id="28" name="Shape 28"/>
        <p:cNvGrpSpPr/>
        <p:nvPr/>
      </p:nvGrpSpPr>
      <p:grpSpPr>
        <a:xfrm>
          <a:off x="0" y="0"/>
          <a:ext cx="0" cy="0"/>
          <a:chOff x="0" y="0"/>
          <a:chExt cx="0" cy="0"/>
        </a:xfrm>
      </p:grpSpPr>
      <p:sp>
        <p:nvSpPr>
          <p:cNvPr id="29" name="Google Shape;29;p14"/>
          <p:cNvSpPr txBox="1"/>
          <p:nvPr>
            <p:ph type="ctrTitle"/>
          </p:nvPr>
        </p:nvSpPr>
        <p:spPr>
          <a:xfrm>
            <a:off x="865694" y="691989"/>
            <a:ext cx="8488263" cy="1080839"/>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1400"/>
              <a:buNone/>
              <a:defRPr>
                <a:solidFill>
                  <a:schemeClr val="lt2"/>
                </a:solidFill>
                <a:latin typeface="Century Gothic"/>
                <a:ea typeface="Century Gothic"/>
                <a:cs typeface="Century Gothic"/>
                <a:sym typeface="Century Gothic"/>
              </a:defRPr>
            </a:lvl1pPr>
            <a:lvl2pPr lvl="1" algn="l">
              <a:lnSpc>
                <a:spcPct val="163222"/>
              </a:lnSpc>
              <a:spcBef>
                <a:spcPts val="0"/>
              </a:spcBef>
              <a:spcAft>
                <a:spcPts val="0"/>
              </a:spcAft>
              <a:buSzPts val="1400"/>
              <a:buNone/>
              <a:defRPr/>
            </a:lvl2pPr>
            <a:lvl3pPr lvl="2" algn="l">
              <a:lnSpc>
                <a:spcPct val="163222"/>
              </a:lnSpc>
              <a:spcBef>
                <a:spcPts val="0"/>
              </a:spcBef>
              <a:spcAft>
                <a:spcPts val="0"/>
              </a:spcAft>
              <a:buSzPts val="1400"/>
              <a:buNone/>
              <a:defRPr/>
            </a:lvl3pPr>
            <a:lvl4pPr lvl="3" algn="l">
              <a:lnSpc>
                <a:spcPct val="163222"/>
              </a:lnSpc>
              <a:spcBef>
                <a:spcPts val="0"/>
              </a:spcBef>
              <a:spcAft>
                <a:spcPts val="0"/>
              </a:spcAft>
              <a:buSzPts val="1400"/>
              <a:buNone/>
              <a:defRPr/>
            </a:lvl4pPr>
            <a:lvl5pPr lvl="4" algn="l">
              <a:lnSpc>
                <a:spcPct val="163222"/>
              </a:lnSpc>
              <a:spcBef>
                <a:spcPts val="0"/>
              </a:spcBef>
              <a:spcAft>
                <a:spcPts val="0"/>
              </a:spcAft>
              <a:buSzPts val="1400"/>
              <a:buNone/>
              <a:defRPr/>
            </a:lvl5pPr>
            <a:lvl6pPr lvl="5" algn="l">
              <a:lnSpc>
                <a:spcPct val="163222"/>
              </a:lnSpc>
              <a:spcBef>
                <a:spcPts val="0"/>
              </a:spcBef>
              <a:spcAft>
                <a:spcPts val="0"/>
              </a:spcAft>
              <a:buSzPts val="1400"/>
              <a:buNone/>
              <a:defRPr/>
            </a:lvl6pPr>
            <a:lvl7pPr lvl="6" algn="l">
              <a:lnSpc>
                <a:spcPct val="163222"/>
              </a:lnSpc>
              <a:spcBef>
                <a:spcPts val="0"/>
              </a:spcBef>
              <a:spcAft>
                <a:spcPts val="0"/>
              </a:spcAft>
              <a:buSzPts val="1400"/>
              <a:buNone/>
              <a:defRPr/>
            </a:lvl7pPr>
            <a:lvl8pPr lvl="7" algn="l">
              <a:lnSpc>
                <a:spcPct val="163222"/>
              </a:lnSpc>
              <a:spcBef>
                <a:spcPts val="0"/>
              </a:spcBef>
              <a:spcAft>
                <a:spcPts val="0"/>
              </a:spcAft>
              <a:buSzPts val="1400"/>
              <a:buNone/>
              <a:defRPr/>
            </a:lvl8pPr>
            <a:lvl9pPr lvl="8" algn="l">
              <a:lnSpc>
                <a:spcPct val="163222"/>
              </a:lnSpc>
              <a:spcBef>
                <a:spcPts val="0"/>
              </a:spcBef>
              <a:spcAft>
                <a:spcPts val="0"/>
              </a:spcAft>
              <a:buSzPts val="1400"/>
              <a:buNone/>
              <a:defRPr/>
            </a:lvl9pPr>
          </a:lstStyle>
          <a:p/>
        </p:txBody>
      </p:sp>
      <p:sp>
        <p:nvSpPr>
          <p:cNvPr id="30" name="Google Shape;30;p14"/>
          <p:cNvSpPr txBox="1"/>
          <p:nvPr>
            <p:ph idx="1" type="subTitle"/>
          </p:nvPr>
        </p:nvSpPr>
        <p:spPr>
          <a:xfrm>
            <a:off x="865694" y="2133106"/>
            <a:ext cx="10458659" cy="3958308"/>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Clr>
                <a:schemeClr val="dk1"/>
              </a:buClr>
              <a:buSzPts val="2400"/>
              <a:buFont typeface="Century Gothic"/>
              <a:buNone/>
              <a:defRPr sz="2400" cap="none">
                <a:latin typeface="Century Gothic"/>
                <a:ea typeface="Century Gothic"/>
                <a:cs typeface="Century Gothic"/>
                <a:sym typeface="Century Gothic"/>
              </a:defRPr>
            </a:lvl1pPr>
            <a:lvl2pPr lvl="1" algn="l">
              <a:lnSpc>
                <a:spcPct val="100000"/>
              </a:lnSpc>
              <a:spcBef>
                <a:spcPts val="0"/>
              </a:spcBef>
              <a:spcAft>
                <a:spcPts val="0"/>
              </a:spcAft>
              <a:buClr>
                <a:schemeClr val="dk1"/>
              </a:buClr>
              <a:buSzPts val="1800"/>
              <a:buChar char="•"/>
              <a:defRPr/>
            </a:lvl2pPr>
            <a:lvl3pPr lvl="2" algn="l">
              <a:lnSpc>
                <a:spcPct val="100000"/>
              </a:lnSpc>
              <a:spcBef>
                <a:spcPts val="0"/>
              </a:spcBef>
              <a:spcAft>
                <a:spcPts val="0"/>
              </a:spcAft>
              <a:buClr>
                <a:schemeClr val="dk1"/>
              </a:buClr>
              <a:buSzPts val="1800"/>
              <a:buChar char="•"/>
              <a:defRPr/>
            </a:lvl3pPr>
            <a:lvl4pPr lvl="3" algn="l">
              <a:lnSpc>
                <a:spcPct val="100000"/>
              </a:lnSpc>
              <a:spcBef>
                <a:spcPts val="0"/>
              </a:spcBef>
              <a:spcAft>
                <a:spcPts val="0"/>
              </a:spcAft>
              <a:buClr>
                <a:schemeClr val="dk1"/>
              </a:buClr>
              <a:buSzPts val="1800"/>
              <a:buChar char="•"/>
              <a:defRPr/>
            </a:lvl4pPr>
            <a:lvl5pPr lvl="4" algn="l">
              <a:lnSpc>
                <a:spcPct val="100000"/>
              </a:lnSpc>
              <a:spcBef>
                <a:spcPts val="0"/>
              </a:spcBef>
              <a:spcAft>
                <a:spcPts val="0"/>
              </a:spcAft>
              <a:buClr>
                <a:schemeClr val="dk1"/>
              </a:buClr>
              <a:buSzPts val="1800"/>
              <a:buChar char="•"/>
              <a:defRPr/>
            </a:lvl5pPr>
            <a:lvl6pPr lvl="5" algn="l">
              <a:lnSpc>
                <a:spcPct val="100000"/>
              </a:lnSpc>
              <a:spcBef>
                <a:spcPts val="360"/>
              </a:spcBef>
              <a:spcAft>
                <a:spcPts val="0"/>
              </a:spcAft>
              <a:buClr>
                <a:schemeClr val="dk1"/>
              </a:buClr>
              <a:buSzPts val="1800"/>
              <a:buChar char="-"/>
              <a:defRPr/>
            </a:lvl6pPr>
            <a:lvl7pPr lvl="6" algn="l">
              <a:lnSpc>
                <a:spcPct val="100000"/>
              </a:lnSpc>
              <a:spcBef>
                <a:spcPts val="360"/>
              </a:spcBef>
              <a:spcAft>
                <a:spcPts val="0"/>
              </a:spcAft>
              <a:buClr>
                <a:schemeClr val="dk1"/>
              </a:buClr>
              <a:buSzPts val="1800"/>
              <a:buChar char="-"/>
              <a:defRPr/>
            </a:lvl7pPr>
            <a:lvl8pPr lvl="7" algn="l">
              <a:lnSpc>
                <a:spcPct val="100000"/>
              </a:lnSpc>
              <a:spcBef>
                <a:spcPts val="360"/>
              </a:spcBef>
              <a:spcAft>
                <a:spcPts val="0"/>
              </a:spcAft>
              <a:buClr>
                <a:schemeClr val="dk1"/>
              </a:buClr>
              <a:buSzPts val="1800"/>
              <a:buChar char="-"/>
              <a:defRPr/>
            </a:lvl8pPr>
            <a:lvl9pPr lvl="8" algn="l">
              <a:lnSpc>
                <a:spcPct val="100000"/>
              </a:lnSpc>
              <a:spcBef>
                <a:spcPts val="360"/>
              </a:spcBef>
              <a:spcAft>
                <a:spcPts val="0"/>
              </a:spcAft>
              <a:buClr>
                <a:schemeClr val="dk1"/>
              </a:buClr>
              <a:buSzPts val="1800"/>
              <a:buChar char="-"/>
              <a:defRPr/>
            </a:lvl9pPr>
          </a:lstStyle>
          <a:p/>
        </p:txBody>
      </p:sp>
      <p:sp>
        <p:nvSpPr>
          <p:cNvPr id="31" name="Google Shape;31;p14"/>
          <p:cNvSpPr txBox="1"/>
          <p:nvPr/>
        </p:nvSpPr>
        <p:spPr>
          <a:xfrm>
            <a:off x="3436816" y="6353098"/>
            <a:ext cx="5318366" cy="463931"/>
          </a:xfrm>
          <a:prstGeom prst="rect">
            <a:avLst/>
          </a:prstGeom>
          <a:noFill/>
          <a:ln>
            <a:noFill/>
          </a:ln>
        </p:spPr>
        <p:txBody>
          <a:bodyPr anchorCtr="0" anchor="t" bIns="45700" lIns="91425" spcFirstLastPara="1" rIns="91425" wrap="square" tIns="45700">
            <a:spAutoFit/>
          </a:bodyPr>
          <a:lstStyle/>
          <a:p>
            <a:pPr indent="0" lvl="0" marL="0" marR="0" rtl="0" algn="l">
              <a:lnSpc>
                <a:spcPct val="125000"/>
              </a:lnSpc>
              <a:spcBef>
                <a:spcPts val="0"/>
              </a:spcBef>
              <a:spcAft>
                <a:spcPts val="0"/>
              </a:spcAft>
              <a:buClr>
                <a:srgbClr val="000000"/>
              </a:buClr>
              <a:buSzPts val="1200"/>
              <a:buFont typeface="Arial"/>
              <a:buNone/>
            </a:pPr>
            <a:r>
              <a:rPr b="0" i="0" lang="it-IT" sz="1200" u="none" cap="none" strike="noStrike">
                <a:solidFill>
                  <a:schemeClr val="dk1"/>
                </a:solidFill>
                <a:latin typeface="Century Gothic"/>
                <a:ea typeface="Century Gothic"/>
                <a:cs typeface="Century Gothic"/>
                <a:sym typeface="Century Gothic"/>
              </a:rPr>
              <a:t>FinAI: Fintech and Artificial Intelligence in Finance - Towards a transparent financial industry</a:t>
            </a:r>
            <a:endParaRPr b="0" i="0" sz="1200" u="none" cap="none" strike="noStrike">
              <a:solidFill>
                <a:schemeClr val="dk1"/>
              </a:solidFill>
              <a:latin typeface="Century Gothic"/>
              <a:ea typeface="Century Gothic"/>
              <a:cs typeface="Century Gothic"/>
              <a:sym typeface="Century Gothic"/>
            </a:endParaRPr>
          </a:p>
        </p:txBody>
      </p:sp>
      <p:pic>
        <p:nvPicPr>
          <p:cNvPr id="32" name="Google Shape;32;p14"/>
          <p:cNvPicPr preferRelativeResize="0"/>
          <p:nvPr/>
        </p:nvPicPr>
        <p:blipFill rotWithShape="1">
          <a:blip r:embed="rId2">
            <a:alphaModFix/>
          </a:blip>
          <a:srcRect b="0" l="0" r="0" t="0"/>
          <a:stretch/>
        </p:blipFill>
        <p:spPr>
          <a:xfrm>
            <a:off x="10874936" y="5804480"/>
            <a:ext cx="1317064" cy="1012549"/>
          </a:xfrm>
          <a:prstGeom prst="rect">
            <a:avLst/>
          </a:prstGeom>
          <a:noFill/>
          <a:ln>
            <a:noFill/>
          </a:ln>
        </p:spPr>
      </p:pic>
    </p:spTree>
  </p:cSld>
  <p:clrMapOvr>
    <a:masterClrMapping/>
  </p:clrMapOvr>
  <p:extLst>
    <p:ext uri="{DCECCB84-F9BA-43D5-87BE-67443E8EF086}">
      <p15:sldGuideLst>
        <p15:guide id="1" orient="horz" pos="2160">
          <p15:clr>
            <a:srgbClr val="FBAE40"/>
          </p15:clr>
        </p15:guide>
        <p15:guide id="2" pos="3119">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resentation - Content 2">
  <p:cSld name="Presentation - Content 2">
    <p:spTree>
      <p:nvGrpSpPr>
        <p:cNvPr id="171" name="Shape 171"/>
        <p:cNvGrpSpPr/>
        <p:nvPr/>
      </p:nvGrpSpPr>
      <p:grpSpPr>
        <a:xfrm>
          <a:off x="0" y="0"/>
          <a:ext cx="0" cy="0"/>
          <a:chOff x="0" y="0"/>
          <a:chExt cx="0" cy="0"/>
        </a:xfrm>
      </p:grpSpPr>
      <p:pic>
        <p:nvPicPr>
          <p:cNvPr id="172" name="Google Shape;172;p44"/>
          <p:cNvPicPr preferRelativeResize="0"/>
          <p:nvPr/>
        </p:nvPicPr>
        <p:blipFill rotWithShape="1">
          <a:blip r:embed="rId2">
            <a:alphaModFix/>
          </a:blip>
          <a:srcRect b="0" l="0" r="0" t="0"/>
          <a:stretch/>
        </p:blipFill>
        <p:spPr>
          <a:xfrm>
            <a:off x="2" y="0"/>
            <a:ext cx="12192000" cy="6858000"/>
          </a:xfrm>
          <a:prstGeom prst="rect">
            <a:avLst/>
          </a:prstGeom>
          <a:noFill/>
          <a:ln>
            <a:noFill/>
          </a:ln>
        </p:spPr>
      </p:pic>
      <p:sp>
        <p:nvSpPr>
          <p:cNvPr id="173" name="Google Shape;173;p44"/>
          <p:cNvSpPr txBox="1"/>
          <p:nvPr>
            <p:ph idx="1" type="body"/>
          </p:nvPr>
        </p:nvSpPr>
        <p:spPr>
          <a:xfrm>
            <a:off x="874715" y="1093984"/>
            <a:ext cx="10225087" cy="3847905"/>
          </a:xfrm>
          <a:prstGeom prst="rect">
            <a:avLst/>
          </a:prstGeom>
          <a:noFill/>
          <a:ln>
            <a:noFill/>
          </a:ln>
        </p:spPr>
        <p:txBody>
          <a:bodyPr anchorCtr="0" anchor="t" bIns="45700" lIns="91425" spcFirstLastPara="1" rIns="91425" wrap="square" tIns="45700">
            <a:normAutofit/>
          </a:bodyPr>
          <a:lstStyle>
            <a:lvl1pPr indent="-373062" lvl="0" marL="457200" marR="0" rtl="0" algn="l">
              <a:lnSpc>
                <a:spcPct val="90000"/>
              </a:lnSpc>
              <a:spcBef>
                <a:spcPts val="812"/>
              </a:spcBef>
              <a:spcAft>
                <a:spcPts val="0"/>
              </a:spcAft>
              <a:buClr>
                <a:schemeClr val="accent4"/>
              </a:buClr>
              <a:buSzPts val="2275"/>
              <a:buFont typeface="Noto Sans Symbols"/>
              <a:buChar char="▪"/>
              <a:defRPr b="0" i="0" sz="2275" u="none" cap="none" strike="noStrike">
                <a:solidFill>
                  <a:schemeClr val="dk2"/>
                </a:solidFill>
                <a:latin typeface="Arial"/>
                <a:ea typeface="Arial"/>
                <a:cs typeface="Arial"/>
                <a:sym typeface="Arial"/>
              </a:defRPr>
            </a:lvl1pPr>
            <a:lvl2pPr indent="-352425" lvl="1" marL="914400" marR="0" rtl="0" algn="l">
              <a:lnSpc>
                <a:spcPct val="90000"/>
              </a:lnSpc>
              <a:spcBef>
                <a:spcPts val="406"/>
              </a:spcBef>
              <a:spcAft>
                <a:spcPts val="0"/>
              </a:spcAft>
              <a:buClr>
                <a:schemeClr val="accent4"/>
              </a:buClr>
              <a:buSzPts val="1950"/>
              <a:buFont typeface="Noto Sans Symbols"/>
              <a:buChar char="▪"/>
              <a:defRPr b="0" i="0" sz="1950" u="none" cap="none" strike="noStrike">
                <a:solidFill>
                  <a:schemeClr val="dk2"/>
                </a:solidFill>
                <a:latin typeface="Arial"/>
                <a:ea typeface="Arial"/>
                <a:cs typeface="Arial"/>
                <a:sym typeface="Arial"/>
              </a:defRPr>
            </a:lvl2pPr>
            <a:lvl3pPr indent="-331787" lvl="2" marL="1371600" marR="0" rtl="0" algn="l">
              <a:lnSpc>
                <a:spcPct val="90000"/>
              </a:lnSpc>
              <a:spcBef>
                <a:spcPts val="406"/>
              </a:spcBef>
              <a:spcAft>
                <a:spcPts val="0"/>
              </a:spcAft>
              <a:buClr>
                <a:schemeClr val="accent4"/>
              </a:buClr>
              <a:buSzPts val="1625"/>
              <a:buFont typeface="Noto Sans Symbols"/>
              <a:buChar char="▪"/>
              <a:defRPr b="0" i="0" sz="1625" u="none" cap="none" strike="noStrike">
                <a:solidFill>
                  <a:schemeClr val="dk2"/>
                </a:solidFill>
                <a:latin typeface="Arial"/>
                <a:ea typeface="Arial"/>
                <a:cs typeface="Arial"/>
                <a:sym typeface="Arial"/>
              </a:defRPr>
            </a:lvl3pPr>
            <a:lvl4pPr indent="-321436" lvl="3" marL="1828800" marR="0" rtl="0" algn="l">
              <a:lnSpc>
                <a:spcPct val="90000"/>
              </a:lnSpc>
              <a:spcBef>
                <a:spcPts val="406"/>
              </a:spcBef>
              <a:spcAft>
                <a:spcPts val="0"/>
              </a:spcAft>
              <a:buClr>
                <a:schemeClr val="accent4"/>
              </a:buClr>
              <a:buSzPts val="1462"/>
              <a:buFont typeface="Noto Sans Symbols"/>
              <a:buChar char="▪"/>
              <a:defRPr b="0" i="0" sz="1462" u="none" cap="none" strike="noStrike">
                <a:solidFill>
                  <a:schemeClr val="dk2"/>
                </a:solidFill>
                <a:latin typeface="Arial"/>
                <a:ea typeface="Arial"/>
                <a:cs typeface="Arial"/>
                <a:sym typeface="Arial"/>
              </a:defRPr>
            </a:lvl4pPr>
            <a:lvl5pPr indent="-321436" lvl="4" marL="2286000" marR="0" rtl="0" algn="l">
              <a:lnSpc>
                <a:spcPct val="90000"/>
              </a:lnSpc>
              <a:spcBef>
                <a:spcPts val="406"/>
              </a:spcBef>
              <a:spcAft>
                <a:spcPts val="0"/>
              </a:spcAft>
              <a:buClr>
                <a:schemeClr val="dk1"/>
              </a:buClr>
              <a:buSzPts val="1462"/>
              <a:buFont typeface="Arial"/>
              <a:buChar char="•"/>
              <a:defRPr b="0" i="0" sz="1462" u="none" cap="none" strike="noStrike">
                <a:solidFill>
                  <a:schemeClr val="dk1"/>
                </a:solidFill>
                <a:latin typeface="Arial"/>
                <a:ea typeface="Arial"/>
                <a:cs typeface="Arial"/>
                <a:sym typeface="Arial"/>
              </a:defRPr>
            </a:lvl5pPr>
            <a:lvl6pPr indent="-321436" lvl="5" marL="2743200" marR="0" rtl="0" algn="l">
              <a:lnSpc>
                <a:spcPct val="90000"/>
              </a:lnSpc>
              <a:spcBef>
                <a:spcPts val="406"/>
              </a:spcBef>
              <a:spcAft>
                <a:spcPts val="0"/>
              </a:spcAft>
              <a:buClr>
                <a:schemeClr val="dk1"/>
              </a:buClr>
              <a:buSzPts val="1462"/>
              <a:buFont typeface="Arial"/>
              <a:buChar char="•"/>
              <a:defRPr b="0" i="0" sz="1462" u="none" cap="none" strike="noStrike">
                <a:solidFill>
                  <a:schemeClr val="dk1"/>
                </a:solidFill>
                <a:latin typeface="Arial"/>
                <a:ea typeface="Arial"/>
                <a:cs typeface="Arial"/>
                <a:sym typeface="Arial"/>
              </a:defRPr>
            </a:lvl6pPr>
            <a:lvl7pPr indent="-321436" lvl="6" marL="3200400" marR="0" rtl="0" algn="l">
              <a:lnSpc>
                <a:spcPct val="90000"/>
              </a:lnSpc>
              <a:spcBef>
                <a:spcPts val="406"/>
              </a:spcBef>
              <a:spcAft>
                <a:spcPts val="0"/>
              </a:spcAft>
              <a:buClr>
                <a:schemeClr val="dk1"/>
              </a:buClr>
              <a:buSzPts val="1462"/>
              <a:buFont typeface="Arial"/>
              <a:buChar char="•"/>
              <a:defRPr b="0" i="0" sz="1462" u="none" cap="none" strike="noStrike">
                <a:solidFill>
                  <a:schemeClr val="dk1"/>
                </a:solidFill>
                <a:latin typeface="Arial"/>
                <a:ea typeface="Arial"/>
                <a:cs typeface="Arial"/>
                <a:sym typeface="Arial"/>
              </a:defRPr>
            </a:lvl7pPr>
            <a:lvl8pPr indent="-321436" lvl="7" marL="3657600" marR="0" rtl="0" algn="l">
              <a:lnSpc>
                <a:spcPct val="90000"/>
              </a:lnSpc>
              <a:spcBef>
                <a:spcPts val="406"/>
              </a:spcBef>
              <a:spcAft>
                <a:spcPts val="0"/>
              </a:spcAft>
              <a:buClr>
                <a:schemeClr val="dk1"/>
              </a:buClr>
              <a:buSzPts val="1462"/>
              <a:buFont typeface="Arial"/>
              <a:buChar char="•"/>
              <a:defRPr b="0" i="0" sz="1462" u="none" cap="none" strike="noStrike">
                <a:solidFill>
                  <a:schemeClr val="dk1"/>
                </a:solidFill>
                <a:latin typeface="Arial"/>
                <a:ea typeface="Arial"/>
                <a:cs typeface="Arial"/>
                <a:sym typeface="Arial"/>
              </a:defRPr>
            </a:lvl8pPr>
            <a:lvl9pPr indent="-321436" lvl="8" marL="4114800" marR="0" rtl="0" algn="l">
              <a:lnSpc>
                <a:spcPct val="90000"/>
              </a:lnSpc>
              <a:spcBef>
                <a:spcPts val="406"/>
              </a:spcBef>
              <a:spcAft>
                <a:spcPts val="0"/>
              </a:spcAft>
              <a:buClr>
                <a:schemeClr val="dk1"/>
              </a:buClr>
              <a:buSzPts val="1462"/>
              <a:buFont typeface="Arial"/>
              <a:buChar char="•"/>
              <a:defRPr b="0" i="0" sz="1462" u="none" cap="none" strike="noStrike">
                <a:solidFill>
                  <a:schemeClr val="dk1"/>
                </a:solidFill>
                <a:latin typeface="Arial"/>
                <a:ea typeface="Arial"/>
                <a:cs typeface="Arial"/>
                <a:sym typeface="Arial"/>
              </a:defRPr>
            </a:lvl9pPr>
          </a:lstStyle>
          <a:p/>
        </p:txBody>
      </p:sp>
      <p:sp>
        <p:nvSpPr>
          <p:cNvPr id="174" name="Google Shape;174;p44"/>
          <p:cNvSpPr txBox="1"/>
          <p:nvPr>
            <p:ph type="title"/>
          </p:nvPr>
        </p:nvSpPr>
        <p:spPr>
          <a:xfrm>
            <a:off x="874713" y="506218"/>
            <a:ext cx="8327542" cy="587767"/>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0"/>
              </a:spcBef>
              <a:spcAft>
                <a:spcPts val="0"/>
              </a:spcAft>
              <a:buClr>
                <a:schemeClr val="dk2"/>
              </a:buClr>
              <a:buSzPts val="2275"/>
              <a:buFont typeface="Arial"/>
              <a:buNone/>
              <a:defRPr b="1" i="0" sz="2275" u="none" cap="none" strike="noStrike">
                <a:solidFill>
                  <a:schemeClr val="dk2"/>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75" name="Google Shape;175;p44"/>
          <p:cNvSpPr txBox="1"/>
          <p:nvPr/>
        </p:nvSpPr>
        <p:spPr>
          <a:xfrm>
            <a:off x="9413934" y="6216898"/>
            <a:ext cx="2249714" cy="292320"/>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rgbClr val="000000"/>
              </a:buClr>
              <a:buSzPts val="1300"/>
              <a:buFont typeface="Arial"/>
              <a:buNone/>
            </a:pPr>
            <a:fld id="{00000000-1234-1234-1234-123412341234}" type="slidenum">
              <a:rPr b="0" i="0" lang="it-IT" sz="1300" u="none" cap="none" strike="noStrike">
                <a:solidFill>
                  <a:schemeClr val="dk2"/>
                </a:solidFill>
                <a:latin typeface="Arial"/>
                <a:ea typeface="Arial"/>
                <a:cs typeface="Arial"/>
                <a:sym typeface="Arial"/>
              </a:rPr>
              <a:t>‹#›</a:t>
            </a:fld>
            <a:endParaRPr b="0" i="0" sz="1300" u="none" cap="none" strike="noStrike">
              <a:solidFill>
                <a:schemeClr val="dk2"/>
              </a:solidFill>
              <a:latin typeface="Arial"/>
              <a:ea typeface="Arial"/>
              <a:cs typeface="Arial"/>
              <a:sym typeface="Arial"/>
            </a:endParaRPr>
          </a:p>
        </p:txBody>
      </p:sp>
    </p:spTree>
  </p:cSld>
  <p:clrMapOvr>
    <a:masterClrMapping/>
  </p:clrMapOvr>
  <p:extLst>
    <p:ext uri="{DCECCB84-F9BA-43D5-87BE-67443E8EF086}">
      <p15:sldGuideLst>
        <p15:guide id="1" pos="551">
          <p15:clr>
            <a:srgbClr val="FBAE40"/>
          </p15:clr>
        </p15:guide>
        <p15:guide id="2" orient="horz" pos="504">
          <p15:clr>
            <a:srgbClr val="FBAE40"/>
          </p15:clr>
        </p15:guide>
        <p15:guide id="3" orient="horz" pos="3113">
          <p15:clr>
            <a:srgbClr val="FBAE40"/>
          </p15:clr>
        </p15:guide>
        <p15:guide id="4" pos="6992">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resentation - Empty - Content">
  <p:cSld name="Presentation - Empty - Content">
    <p:spTree>
      <p:nvGrpSpPr>
        <p:cNvPr id="176" name="Shape 176"/>
        <p:cNvGrpSpPr/>
        <p:nvPr/>
      </p:nvGrpSpPr>
      <p:grpSpPr>
        <a:xfrm>
          <a:off x="0" y="0"/>
          <a:ext cx="0" cy="0"/>
          <a:chOff x="0" y="0"/>
          <a:chExt cx="0" cy="0"/>
        </a:xfrm>
      </p:grpSpPr>
      <p:pic>
        <p:nvPicPr>
          <p:cNvPr id="177" name="Google Shape;177;p45"/>
          <p:cNvPicPr preferRelativeResize="0"/>
          <p:nvPr/>
        </p:nvPicPr>
        <p:blipFill rotWithShape="1">
          <a:blip r:embed="rId2">
            <a:alphaModFix/>
          </a:blip>
          <a:srcRect b="0" l="0" r="0" t="0"/>
          <a:stretch/>
        </p:blipFill>
        <p:spPr>
          <a:xfrm>
            <a:off x="2" y="0"/>
            <a:ext cx="12192000" cy="6858000"/>
          </a:xfrm>
          <a:prstGeom prst="rect">
            <a:avLst/>
          </a:prstGeom>
          <a:noFill/>
          <a:ln>
            <a:noFill/>
          </a:ln>
        </p:spPr>
      </p:pic>
      <p:sp>
        <p:nvSpPr>
          <p:cNvPr id="178" name="Google Shape;178;p45"/>
          <p:cNvSpPr txBox="1"/>
          <p:nvPr>
            <p:ph idx="1" type="body"/>
          </p:nvPr>
        </p:nvSpPr>
        <p:spPr>
          <a:xfrm>
            <a:off x="874715" y="1093985"/>
            <a:ext cx="10225087" cy="4674993"/>
          </a:xfrm>
          <a:prstGeom prst="rect">
            <a:avLst/>
          </a:prstGeom>
          <a:noFill/>
          <a:ln>
            <a:noFill/>
          </a:ln>
        </p:spPr>
        <p:txBody>
          <a:bodyPr anchorCtr="0" anchor="t" bIns="45700" lIns="91425" spcFirstLastPara="1" rIns="91425" wrap="square" tIns="45700">
            <a:normAutofit/>
          </a:bodyPr>
          <a:lstStyle>
            <a:lvl1pPr indent="-373062" lvl="0" marL="457200" marR="0" rtl="0" algn="l">
              <a:lnSpc>
                <a:spcPct val="90000"/>
              </a:lnSpc>
              <a:spcBef>
                <a:spcPts val="812"/>
              </a:spcBef>
              <a:spcAft>
                <a:spcPts val="0"/>
              </a:spcAft>
              <a:buClr>
                <a:schemeClr val="accent4"/>
              </a:buClr>
              <a:buSzPts val="2275"/>
              <a:buFont typeface="Noto Sans Symbols"/>
              <a:buChar char="▪"/>
              <a:defRPr b="0" i="0" sz="2275" u="none" cap="none" strike="noStrike">
                <a:solidFill>
                  <a:schemeClr val="dk2"/>
                </a:solidFill>
                <a:latin typeface="Arial"/>
                <a:ea typeface="Arial"/>
                <a:cs typeface="Arial"/>
                <a:sym typeface="Arial"/>
              </a:defRPr>
            </a:lvl1pPr>
            <a:lvl2pPr indent="-352425" lvl="1" marL="914400" marR="0" rtl="0" algn="l">
              <a:lnSpc>
                <a:spcPct val="90000"/>
              </a:lnSpc>
              <a:spcBef>
                <a:spcPts val="406"/>
              </a:spcBef>
              <a:spcAft>
                <a:spcPts val="0"/>
              </a:spcAft>
              <a:buClr>
                <a:schemeClr val="accent4"/>
              </a:buClr>
              <a:buSzPts val="1950"/>
              <a:buFont typeface="Noto Sans Symbols"/>
              <a:buChar char="▪"/>
              <a:defRPr b="0" i="0" sz="1950" u="none" cap="none" strike="noStrike">
                <a:solidFill>
                  <a:schemeClr val="dk2"/>
                </a:solidFill>
                <a:latin typeface="Arial"/>
                <a:ea typeface="Arial"/>
                <a:cs typeface="Arial"/>
                <a:sym typeface="Arial"/>
              </a:defRPr>
            </a:lvl2pPr>
            <a:lvl3pPr indent="-331787" lvl="2" marL="1371600" marR="0" rtl="0" algn="l">
              <a:lnSpc>
                <a:spcPct val="90000"/>
              </a:lnSpc>
              <a:spcBef>
                <a:spcPts val="406"/>
              </a:spcBef>
              <a:spcAft>
                <a:spcPts val="0"/>
              </a:spcAft>
              <a:buClr>
                <a:schemeClr val="accent4"/>
              </a:buClr>
              <a:buSzPts val="1625"/>
              <a:buFont typeface="Noto Sans Symbols"/>
              <a:buChar char="▪"/>
              <a:defRPr b="0" i="0" sz="1625" u="none" cap="none" strike="noStrike">
                <a:solidFill>
                  <a:schemeClr val="dk2"/>
                </a:solidFill>
                <a:latin typeface="Arial"/>
                <a:ea typeface="Arial"/>
                <a:cs typeface="Arial"/>
                <a:sym typeface="Arial"/>
              </a:defRPr>
            </a:lvl3pPr>
            <a:lvl4pPr indent="-321436" lvl="3" marL="1828800" marR="0" rtl="0" algn="l">
              <a:lnSpc>
                <a:spcPct val="90000"/>
              </a:lnSpc>
              <a:spcBef>
                <a:spcPts val="406"/>
              </a:spcBef>
              <a:spcAft>
                <a:spcPts val="0"/>
              </a:spcAft>
              <a:buClr>
                <a:schemeClr val="accent4"/>
              </a:buClr>
              <a:buSzPts val="1462"/>
              <a:buFont typeface="Noto Sans Symbols"/>
              <a:buChar char="▪"/>
              <a:defRPr b="0" i="0" sz="1462" u="none" cap="none" strike="noStrike">
                <a:solidFill>
                  <a:schemeClr val="dk2"/>
                </a:solidFill>
                <a:latin typeface="Arial"/>
                <a:ea typeface="Arial"/>
                <a:cs typeface="Arial"/>
                <a:sym typeface="Arial"/>
              </a:defRPr>
            </a:lvl4pPr>
            <a:lvl5pPr indent="-321436" lvl="4" marL="2286000" marR="0" rtl="0" algn="l">
              <a:lnSpc>
                <a:spcPct val="90000"/>
              </a:lnSpc>
              <a:spcBef>
                <a:spcPts val="406"/>
              </a:spcBef>
              <a:spcAft>
                <a:spcPts val="0"/>
              </a:spcAft>
              <a:buClr>
                <a:schemeClr val="dk1"/>
              </a:buClr>
              <a:buSzPts val="1462"/>
              <a:buFont typeface="Arial"/>
              <a:buChar char="•"/>
              <a:defRPr b="0" i="0" sz="1462" u="none" cap="none" strike="noStrike">
                <a:solidFill>
                  <a:schemeClr val="dk1"/>
                </a:solidFill>
                <a:latin typeface="Arial"/>
                <a:ea typeface="Arial"/>
                <a:cs typeface="Arial"/>
                <a:sym typeface="Arial"/>
              </a:defRPr>
            </a:lvl5pPr>
            <a:lvl6pPr indent="-321436" lvl="5" marL="2743200" marR="0" rtl="0" algn="l">
              <a:lnSpc>
                <a:spcPct val="90000"/>
              </a:lnSpc>
              <a:spcBef>
                <a:spcPts val="406"/>
              </a:spcBef>
              <a:spcAft>
                <a:spcPts val="0"/>
              </a:spcAft>
              <a:buClr>
                <a:schemeClr val="dk1"/>
              </a:buClr>
              <a:buSzPts val="1462"/>
              <a:buFont typeface="Arial"/>
              <a:buChar char="•"/>
              <a:defRPr b="0" i="0" sz="1462" u="none" cap="none" strike="noStrike">
                <a:solidFill>
                  <a:schemeClr val="dk1"/>
                </a:solidFill>
                <a:latin typeface="Arial"/>
                <a:ea typeface="Arial"/>
                <a:cs typeface="Arial"/>
                <a:sym typeface="Arial"/>
              </a:defRPr>
            </a:lvl6pPr>
            <a:lvl7pPr indent="-321436" lvl="6" marL="3200400" marR="0" rtl="0" algn="l">
              <a:lnSpc>
                <a:spcPct val="90000"/>
              </a:lnSpc>
              <a:spcBef>
                <a:spcPts val="406"/>
              </a:spcBef>
              <a:spcAft>
                <a:spcPts val="0"/>
              </a:spcAft>
              <a:buClr>
                <a:schemeClr val="dk1"/>
              </a:buClr>
              <a:buSzPts val="1462"/>
              <a:buFont typeface="Arial"/>
              <a:buChar char="•"/>
              <a:defRPr b="0" i="0" sz="1462" u="none" cap="none" strike="noStrike">
                <a:solidFill>
                  <a:schemeClr val="dk1"/>
                </a:solidFill>
                <a:latin typeface="Arial"/>
                <a:ea typeface="Arial"/>
                <a:cs typeface="Arial"/>
                <a:sym typeface="Arial"/>
              </a:defRPr>
            </a:lvl7pPr>
            <a:lvl8pPr indent="-321436" lvl="7" marL="3657600" marR="0" rtl="0" algn="l">
              <a:lnSpc>
                <a:spcPct val="90000"/>
              </a:lnSpc>
              <a:spcBef>
                <a:spcPts val="406"/>
              </a:spcBef>
              <a:spcAft>
                <a:spcPts val="0"/>
              </a:spcAft>
              <a:buClr>
                <a:schemeClr val="dk1"/>
              </a:buClr>
              <a:buSzPts val="1462"/>
              <a:buFont typeface="Arial"/>
              <a:buChar char="•"/>
              <a:defRPr b="0" i="0" sz="1462" u="none" cap="none" strike="noStrike">
                <a:solidFill>
                  <a:schemeClr val="dk1"/>
                </a:solidFill>
                <a:latin typeface="Arial"/>
                <a:ea typeface="Arial"/>
                <a:cs typeface="Arial"/>
                <a:sym typeface="Arial"/>
              </a:defRPr>
            </a:lvl8pPr>
            <a:lvl9pPr indent="-321436" lvl="8" marL="4114800" marR="0" rtl="0" algn="l">
              <a:lnSpc>
                <a:spcPct val="90000"/>
              </a:lnSpc>
              <a:spcBef>
                <a:spcPts val="406"/>
              </a:spcBef>
              <a:spcAft>
                <a:spcPts val="0"/>
              </a:spcAft>
              <a:buClr>
                <a:schemeClr val="dk1"/>
              </a:buClr>
              <a:buSzPts val="1462"/>
              <a:buFont typeface="Arial"/>
              <a:buChar char="•"/>
              <a:defRPr b="0" i="0" sz="1462" u="none" cap="none" strike="noStrike">
                <a:solidFill>
                  <a:schemeClr val="dk1"/>
                </a:solidFill>
                <a:latin typeface="Arial"/>
                <a:ea typeface="Arial"/>
                <a:cs typeface="Arial"/>
                <a:sym typeface="Arial"/>
              </a:defRPr>
            </a:lvl9pPr>
          </a:lstStyle>
          <a:p/>
        </p:txBody>
      </p:sp>
      <p:sp>
        <p:nvSpPr>
          <p:cNvPr id="179" name="Google Shape;179;p45"/>
          <p:cNvSpPr txBox="1"/>
          <p:nvPr>
            <p:ph type="title"/>
          </p:nvPr>
        </p:nvSpPr>
        <p:spPr>
          <a:xfrm>
            <a:off x="874713" y="506218"/>
            <a:ext cx="8327542" cy="587767"/>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0"/>
              </a:spcBef>
              <a:spcAft>
                <a:spcPts val="0"/>
              </a:spcAft>
              <a:buClr>
                <a:schemeClr val="dk2"/>
              </a:buClr>
              <a:buSzPts val="2275"/>
              <a:buFont typeface="Arial"/>
              <a:buNone/>
              <a:defRPr b="1" i="0" sz="2275" u="none" cap="none" strike="noStrike">
                <a:solidFill>
                  <a:schemeClr val="dk2"/>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80" name="Google Shape;180;p45"/>
          <p:cNvSpPr txBox="1"/>
          <p:nvPr/>
        </p:nvSpPr>
        <p:spPr>
          <a:xfrm>
            <a:off x="9413934" y="6216898"/>
            <a:ext cx="2249714" cy="292320"/>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rgbClr val="000000"/>
              </a:buClr>
              <a:buSzPts val="1300"/>
              <a:buFont typeface="Arial"/>
              <a:buNone/>
            </a:pPr>
            <a:fld id="{00000000-1234-1234-1234-123412341234}" type="slidenum">
              <a:rPr b="0" i="0" lang="it-IT" sz="1300" u="none" cap="none" strike="noStrike">
                <a:solidFill>
                  <a:schemeClr val="dk2"/>
                </a:solidFill>
                <a:latin typeface="Arial"/>
                <a:ea typeface="Arial"/>
                <a:cs typeface="Arial"/>
                <a:sym typeface="Arial"/>
              </a:rPr>
              <a:t>‹#›</a:t>
            </a:fld>
            <a:endParaRPr b="0" i="0" sz="1300" u="none" cap="none" strike="noStrike">
              <a:solidFill>
                <a:schemeClr val="dk2"/>
              </a:solidFill>
              <a:latin typeface="Arial"/>
              <a:ea typeface="Arial"/>
              <a:cs typeface="Arial"/>
              <a:sym typeface="Arial"/>
            </a:endParaRPr>
          </a:p>
        </p:txBody>
      </p:sp>
    </p:spTree>
  </p:cSld>
  <p:clrMapOvr>
    <a:masterClrMapping/>
  </p:clrMapOvr>
  <p:extLst>
    <p:ext uri="{DCECCB84-F9BA-43D5-87BE-67443E8EF086}">
      <p15:sldGuideLst>
        <p15:guide id="1" pos="551">
          <p15:clr>
            <a:srgbClr val="FBAE40"/>
          </p15:clr>
        </p15:guide>
        <p15:guide id="2" orient="horz" pos="1253">
          <p15:clr>
            <a:srgbClr val="FBAE40"/>
          </p15:clr>
        </p15:guide>
        <p15:guide id="3" orient="horz" pos="3634">
          <p15:clr>
            <a:srgbClr val="FBAE40"/>
          </p15:clr>
        </p15:guide>
        <p15:guide id="4" pos="6992">
          <p15:clr>
            <a:srgbClr val="FBAE40"/>
          </p15:clr>
        </p15:guide>
      </p15:sldGuideLst>
    </p:ext>
  </p:extLst>
</p:sldLayout>
</file>

<file path=ppt/slideLayouts/slideLayout3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resentation - Two content shapes">
  <p:cSld name="Presentation - Two content shapes">
    <p:spTree>
      <p:nvGrpSpPr>
        <p:cNvPr id="181" name="Shape 181"/>
        <p:cNvGrpSpPr/>
        <p:nvPr/>
      </p:nvGrpSpPr>
      <p:grpSpPr>
        <a:xfrm>
          <a:off x="0" y="0"/>
          <a:ext cx="0" cy="0"/>
          <a:chOff x="0" y="0"/>
          <a:chExt cx="0" cy="0"/>
        </a:xfrm>
      </p:grpSpPr>
      <p:pic>
        <p:nvPicPr>
          <p:cNvPr id="182" name="Google Shape;182;p46"/>
          <p:cNvPicPr preferRelativeResize="0"/>
          <p:nvPr/>
        </p:nvPicPr>
        <p:blipFill rotWithShape="1">
          <a:blip r:embed="rId2">
            <a:alphaModFix/>
          </a:blip>
          <a:srcRect b="0" l="0" r="0" t="0"/>
          <a:stretch/>
        </p:blipFill>
        <p:spPr>
          <a:xfrm>
            <a:off x="2" y="0"/>
            <a:ext cx="12192000" cy="6858000"/>
          </a:xfrm>
          <a:prstGeom prst="rect">
            <a:avLst/>
          </a:prstGeom>
          <a:noFill/>
          <a:ln>
            <a:noFill/>
          </a:ln>
        </p:spPr>
      </p:pic>
      <p:sp>
        <p:nvSpPr>
          <p:cNvPr id="183" name="Google Shape;183;p46"/>
          <p:cNvSpPr txBox="1"/>
          <p:nvPr>
            <p:ph idx="1" type="body"/>
          </p:nvPr>
        </p:nvSpPr>
        <p:spPr>
          <a:xfrm>
            <a:off x="874713" y="1093985"/>
            <a:ext cx="5078720" cy="4674993"/>
          </a:xfrm>
          <a:prstGeom prst="rect">
            <a:avLst/>
          </a:prstGeom>
          <a:noFill/>
          <a:ln>
            <a:noFill/>
          </a:ln>
        </p:spPr>
        <p:txBody>
          <a:bodyPr anchorCtr="0" anchor="t" bIns="45700" lIns="91425" spcFirstLastPara="1" rIns="91425" wrap="square" tIns="45700">
            <a:normAutofit/>
          </a:bodyPr>
          <a:lstStyle>
            <a:lvl1pPr indent="-373062" lvl="0" marL="457200" marR="0" rtl="0" algn="l">
              <a:lnSpc>
                <a:spcPct val="90000"/>
              </a:lnSpc>
              <a:spcBef>
                <a:spcPts val="812"/>
              </a:spcBef>
              <a:spcAft>
                <a:spcPts val="0"/>
              </a:spcAft>
              <a:buClr>
                <a:schemeClr val="accent4"/>
              </a:buClr>
              <a:buSzPts val="2275"/>
              <a:buFont typeface="Noto Sans Symbols"/>
              <a:buChar char="▪"/>
              <a:defRPr b="0" i="0" sz="2275" u="none" cap="none" strike="noStrike">
                <a:solidFill>
                  <a:schemeClr val="dk2"/>
                </a:solidFill>
                <a:latin typeface="Arial"/>
                <a:ea typeface="Arial"/>
                <a:cs typeface="Arial"/>
                <a:sym typeface="Arial"/>
              </a:defRPr>
            </a:lvl1pPr>
            <a:lvl2pPr indent="-352425" lvl="1" marL="914400" marR="0" rtl="0" algn="l">
              <a:lnSpc>
                <a:spcPct val="90000"/>
              </a:lnSpc>
              <a:spcBef>
                <a:spcPts val="406"/>
              </a:spcBef>
              <a:spcAft>
                <a:spcPts val="0"/>
              </a:spcAft>
              <a:buClr>
                <a:schemeClr val="accent4"/>
              </a:buClr>
              <a:buSzPts val="1950"/>
              <a:buFont typeface="Noto Sans Symbols"/>
              <a:buChar char="▪"/>
              <a:defRPr b="0" i="0" sz="1950" u="none" cap="none" strike="noStrike">
                <a:solidFill>
                  <a:schemeClr val="dk2"/>
                </a:solidFill>
                <a:latin typeface="Arial"/>
                <a:ea typeface="Arial"/>
                <a:cs typeface="Arial"/>
                <a:sym typeface="Arial"/>
              </a:defRPr>
            </a:lvl2pPr>
            <a:lvl3pPr indent="-331787" lvl="2" marL="1371600" marR="0" rtl="0" algn="l">
              <a:lnSpc>
                <a:spcPct val="90000"/>
              </a:lnSpc>
              <a:spcBef>
                <a:spcPts val="406"/>
              </a:spcBef>
              <a:spcAft>
                <a:spcPts val="0"/>
              </a:spcAft>
              <a:buClr>
                <a:schemeClr val="accent4"/>
              </a:buClr>
              <a:buSzPts val="1625"/>
              <a:buFont typeface="Noto Sans Symbols"/>
              <a:buChar char="▪"/>
              <a:defRPr b="0" i="0" sz="1625" u="none" cap="none" strike="noStrike">
                <a:solidFill>
                  <a:schemeClr val="dk2"/>
                </a:solidFill>
                <a:latin typeface="Arial"/>
                <a:ea typeface="Arial"/>
                <a:cs typeface="Arial"/>
                <a:sym typeface="Arial"/>
              </a:defRPr>
            </a:lvl3pPr>
            <a:lvl4pPr indent="-321436" lvl="3" marL="1828800" marR="0" rtl="0" algn="l">
              <a:lnSpc>
                <a:spcPct val="90000"/>
              </a:lnSpc>
              <a:spcBef>
                <a:spcPts val="406"/>
              </a:spcBef>
              <a:spcAft>
                <a:spcPts val="0"/>
              </a:spcAft>
              <a:buClr>
                <a:schemeClr val="accent4"/>
              </a:buClr>
              <a:buSzPts val="1462"/>
              <a:buFont typeface="Noto Sans Symbols"/>
              <a:buChar char="▪"/>
              <a:defRPr b="0" i="0" sz="1462" u="none" cap="none" strike="noStrike">
                <a:solidFill>
                  <a:schemeClr val="dk2"/>
                </a:solidFill>
                <a:latin typeface="Arial"/>
                <a:ea typeface="Arial"/>
                <a:cs typeface="Arial"/>
                <a:sym typeface="Arial"/>
              </a:defRPr>
            </a:lvl4pPr>
            <a:lvl5pPr indent="-321436" lvl="4" marL="2286000" marR="0" rtl="0" algn="l">
              <a:lnSpc>
                <a:spcPct val="90000"/>
              </a:lnSpc>
              <a:spcBef>
                <a:spcPts val="406"/>
              </a:spcBef>
              <a:spcAft>
                <a:spcPts val="0"/>
              </a:spcAft>
              <a:buClr>
                <a:schemeClr val="dk1"/>
              </a:buClr>
              <a:buSzPts val="1462"/>
              <a:buFont typeface="Arial"/>
              <a:buChar char="•"/>
              <a:defRPr b="0" i="0" sz="1462" u="none" cap="none" strike="noStrike">
                <a:solidFill>
                  <a:schemeClr val="dk1"/>
                </a:solidFill>
                <a:latin typeface="Arial"/>
                <a:ea typeface="Arial"/>
                <a:cs typeface="Arial"/>
                <a:sym typeface="Arial"/>
              </a:defRPr>
            </a:lvl5pPr>
            <a:lvl6pPr indent="-321436" lvl="5" marL="2743200" marR="0" rtl="0" algn="l">
              <a:lnSpc>
                <a:spcPct val="90000"/>
              </a:lnSpc>
              <a:spcBef>
                <a:spcPts val="406"/>
              </a:spcBef>
              <a:spcAft>
                <a:spcPts val="0"/>
              </a:spcAft>
              <a:buClr>
                <a:schemeClr val="dk1"/>
              </a:buClr>
              <a:buSzPts val="1462"/>
              <a:buFont typeface="Arial"/>
              <a:buChar char="•"/>
              <a:defRPr b="0" i="0" sz="1462" u="none" cap="none" strike="noStrike">
                <a:solidFill>
                  <a:schemeClr val="dk1"/>
                </a:solidFill>
                <a:latin typeface="Arial"/>
                <a:ea typeface="Arial"/>
                <a:cs typeface="Arial"/>
                <a:sym typeface="Arial"/>
              </a:defRPr>
            </a:lvl6pPr>
            <a:lvl7pPr indent="-321436" lvl="6" marL="3200400" marR="0" rtl="0" algn="l">
              <a:lnSpc>
                <a:spcPct val="90000"/>
              </a:lnSpc>
              <a:spcBef>
                <a:spcPts val="406"/>
              </a:spcBef>
              <a:spcAft>
                <a:spcPts val="0"/>
              </a:spcAft>
              <a:buClr>
                <a:schemeClr val="dk1"/>
              </a:buClr>
              <a:buSzPts val="1462"/>
              <a:buFont typeface="Arial"/>
              <a:buChar char="•"/>
              <a:defRPr b="0" i="0" sz="1462" u="none" cap="none" strike="noStrike">
                <a:solidFill>
                  <a:schemeClr val="dk1"/>
                </a:solidFill>
                <a:latin typeface="Arial"/>
                <a:ea typeface="Arial"/>
                <a:cs typeface="Arial"/>
                <a:sym typeface="Arial"/>
              </a:defRPr>
            </a:lvl7pPr>
            <a:lvl8pPr indent="-321436" lvl="7" marL="3657600" marR="0" rtl="0" algn="l">
              <a:lnSpc>
                <a:spcPct val="90000"/>
              </a:lnSpc>
              <a:spcBef>
                <a:spcPts val="406"/>
              </a:spcBef>
              <a:spcAft>
                <a:spcPts val="0"/>
              </a:spcAft>
              <a:buClr>
                <a:schemeClr val="dk1"/>
              </a:buClr>
              <a:buSzPts val="1462"/>
              <a:buFont typeface="Arial"/>
              <a:buChar char="•"/>
              <a:defRPr b="0" i="0" sz="1462" u="none" cap="none" strike="noStrike">
                <a:solidFill>
                  <a:schemeClr val="dk1"/>
                </a:solidFill>
                <a:latin typeface="Arial"/>
                <a:ea typeface="Arial"/>
                <a:cs typeface="Arial"/>
                <a:sym typeface="Arial"/>
              </a:defRPr>
            </a:lvl8pPr>
            <a:lvl9pPr indent="-321436" lvl="8" marL="4114800" marR="0" rtl="0" algn="l">
              <a:lnSpc>
                <a:spcPct val="90000"/>
              </a:lnSpc>
              <a:spcBef>
                <a:spcPts val="406"/>
              </a:spcBef>
              <a:spcAft>
                <a:spcPts val="0"/>
              </a:spcAft>
              <a:buClr>
                <a:schemeClr val="dk1"/>
              </a:buClr>
              <a:buSzPts val="1462"/>
              <a:buFont typeface="Arial"/>
              <a:buChar char="•"/>
              <a:defRPr b="0" i="0" sz="1462" u="none" cap="none" strike="noStrike">
                <a:solidFill>
                  <a:schemeClr val="dk1"/>
                </a:solidFill>
                <a:latin typeface="Arial"/>
                <a:ea typeface="Arial"/>
                <a:cs typeface="Arial"/>
                <a:sym typeface="Arial"/>
              </a:defRPr>
            </a:lvl9pPr>
          </a:lstStyle>
          <a:p/>
        </p:txBody>
      </p:sp>
      <p:sp>
        <p:nvSpPr>
          <p:cNvPr id="184" name="Google Shape;184;p46"/>
          <p:cNvSpPr txBox="1"/>
          <p:nvPr>
            <p:ph type="title"/>
          </p:nvPr>
        </p:nvSpPr>
        <p:spPr>
          <a:xfrm>
            <a:off x="874713" y="506218"/>
            <a:ext cx="8327542" cy="587767"/>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0"/>
              </a:spcBef>
              <a:spcAft>
                <a:spcPts val="0"/>
              </a:spcAft>
              <a:buClr>
                <a:schemeClr val="dk2"/>
              </a:buClr>
              <a:buSzPts val="2275"/>
              <a:buFont typeface="Arial"/>
              <a:buNone/>
              <a:defRPr b="1" i="0" sz="2275" u="none" cap="none" strike="noStrike">
                <a:solidFill>
                  <a:schemeClr val="dk2"/>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85" name="Google Shape;185;p46"/>
          <p:cNvSpPr txBox="1"/>
          <p:nvPr/>
        </p:nvSpPr>
        <p:spPr>
          <a:xfrm>
            <a:off x="9413934" y="6216898"/>
            <a:ext cx="2249714" cy="292320"/>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rgbClr val="000000"/>
              </a:buClr>
              <a:buSzPts val="1300"/>
              <a:buFont typeface="Arial"/>
              <a:buNone/>
            </a:pPr>
            <a:fld id="{00000000-1234-1234-1234-123412341234}" type="slidenum">
              <a:rPr b="0" i="0" lang="it-IT" sz="1300" u="none" cap="none" strike="noStrike">
                <a:solidFill>
                  <a:schemeClr val="dk2"/>
                </a:solidFill>
                <a:latin typeface="Arial"/>
                <a:ea typeface="Arial"/>
                <a:cs typeface="Arial"/>
                <a:sym typeface="Arial"/>
              </a:rPr>
              <a:t>‹#›</a:t>
            </a:fld>
            <a:endParaRPr b="0" i="0" sz="1300" u="none" cap="none" strike="noStrike">
              <a:solidFill>
                <a:schemeClr val="dk2"/>
              </a:solidFill>
              <a:latin typeface="Arial"/>
              <a:ea typeface="Arial"/>
              <a:cs typeface="Arial"/>
              <a:sym typeface="Arial"/>
            </a:endParaRPr>
          </a:p>
        </p:txBody>
      </p:sp>
      <p:sp>
        <p:nvSpPr>
          <p:cNvPr id="186" name="Google Shape;186;p46"/>
          <p:cNvSpPr txBox="1"/>
          <p:nvPr>
            <p:ph idx="2" type="body"/>
          </p:nvPr>
        </p:nvSpPr>
        <p:spPr>
          <a:xfrm>
            <a:off x="6365968" y="1093985"/>
            <a:ext cx="5039386" cy="4674993"/>
          </a:xfrm>
          <a:prstGeom prst="rect">
            <a:avLst/>
          </a:prstGeom>
          <a:noFill/>
          <a:ln>
            <a:noFill/>
          </a:ln>
        </p:spPr>
        <p:txBody>
          <a:bodyPr anchorCtr="0" anchor="t" bIns="45700" lIns="91425" spcFirstLastPara="1" rIns="91425" wrap="square" tIns="45700">
            <a:normAutofit/>
          </a:bodyPr>
          <a:lstStyle>
            <a:lvl1pPr indent="-373062" lvl="0" marL="457200" marR="0" rtl="0" algn="l">
              <a:lnSpc>
                <a:spcPct val="90000"/>
              </a:lnSpc>
              <a:spcBef>
                <a:spcPts val="812"/>
              </a:spcBef>
              <a:spcAft>
                <a:spcPts val="0"/>
              </a:spcAft>
              <a:buClr>
                <a:schemeClr val="accent4"/>
              </a:buClr>
              <a:buSzPts val="2275"/>
              <a:buFont typeface="Noto Sans Symbols"/>
              <a:buChar char="▪"/>
              <a:defRPr b="0" i="0" sz="2275" u="none" cap="none" strike="noStrike">
                <a:solidFill>
                  <a:schemeClr val="dk2"/>
                </a:solidFill>
                <a:latin typeface="Arial"/>
                <a:ea typeface="Arial"/>
                <a:cs typeface="Arial"/>
                <a:sym typeface="Arial"/>
              </a:defRPr>
            </a:lvl1pPr>
            <a:lvl2pPr indent="-352425" lvl="1" marL="914400" marR="0" rtl="0" algn="l">
              <a:lnSpc>
                <a:spcPct val="90000"/>
              </a:lnSpc>
              <a:spcBef>
                <a:spcPts val="406"/>
              </a:spcBef>
              <a:spcAft>
                <a:spcPts val="0"/>
              </a:spcAft>
              <a:buClr>
                <a:schemeClr val="accent4"/>
              </a:buClr>
              <a:buSzPts val="1950"/>
              <a:buFont typeface="Noto Sans Symbols"/>
              <a:buChar char="▪"/>
              <a:defRPr b="0" i="0" sz="1950" u="none" cap="none" strike="noStrike">
                <a:solidFill>
                  <a:schemeClr val="dk2"/>
                </a:solidFill>
                <a:latin typeface="Arial"/>
                <a:ea typeface="Arial"/>
                <a:cs typeface="Arial"/>
                <a:sym typeface="Arial"/>
              </a:defRPr>
            </a:lvl2pPr>
            <a:lvl3pPr indent="-331787" lvl="2" marL="1371600" marR="0" rtl="0" algn="l">
              <a:lnSpc>
                <a:spcPct val="90000"/>
              </a:lnSpc>
              <a:spcBef>
                <a:spcPts val="406"/>
              </a:spcBef>
              <a:spcAft>
                <a:spcPts val="0"/>
              </a:spcAft>
              <a:buClr>
                <a:schemeClr val="accent4"/>
              </a:buClr>
              <a:buSzPts val="1625"/>
              <a:buFont typeface="Noto Sans Symbols"/>
              <a:buChar char="▪"/>
              <a:defRPr b="0" i="0" sz="1625" u="none" cap="none" strike="noStrike">
                <a:solidFill>
                  <a:schemeClr val="dk2"/>
                </a:solidFill>
                <a:latin typeface="Arial"/>
                <a:ea typeface="Arial"/>
                <a:cs typeface="Arial"/>
                <a:sym typeface="Arial"/>
              </a:defRPr>
            </a:lvl3pPr>
            <a:lvl4pPr indent="-321436" lvl="3" marL="1828800" marR="0" rtl="0" algn="l">
              <a:lnSpc>
                <a:spcPct val="90000"/>
              </a:lnSpc>
              <a:spcBef>
                <a:spcPts val="406"/>
              </a:spcBef>
              <a:spcAft>
                <a:spcPts val="0"/>
              </a:spcAft>
              <a:buClr>
                <a:schemeClr val="accent4"/>
              </a:buClr>
              <a:buSzPts val="1462"/>
              <a:buFont typeface="Noto Sans Symbols"/>
              <a:buChar char="▪"/>
              <a:defRPr b="0" i="0" sz="1462" u="none" cap="none" strike="noStrike">
                <a:solidFill>
                  <a:schemeClr val="dk2"/>
                </a:solidFill>
                <a:latin typeface="Arial"/>
                <a:ea typeface="Arial"/>
                <a:cs typeface="Arial"/>
                <a:sym typeface="Arial"/>
              </a:defRPr>
            </a:lvl4pPr>
            <a:lvl5pPr indent="-321436" lvl="4" marL="2286000" marR="0" rtl="0" algn="l">
              <a:lnSpc>
                <a:spcPct val="90000"/>
              </a:lnSpc>
              <a:spcBef>
                <a:spcPts val="406"/>
              </a:spcBef>
              <a:spcAft>
                <a:spcPts val="0"/>
              </a:spcAft>
              <a:buClr>
                <a:schemeClr val="dk1"/>
              </a:buClr>
              <a:buSzPts val="1462"/>
              <a:buFont typeface="Arial"/>
              <a:buChar char="•"/>
              <a:defRPr b="0" i="0" sz="1462" u="none" cap="none" strike="noStrike">
                <a:solidFill>
                  <a:schemeClr val="dk1"/>
                </a:solidFill>
                <a:latin typeface="Arial"/>
                <a:ea typeface="Arial"/>
                <a:cs typeface="Arial"/>
                <a:sym typeface="Arial"/>
              </a:defRPr>
            </a:lvl5pPr>
            <a:lvl6pPr indent="-321436" lvl="5" marL="2743200" marR="0" rtl="0" algn="l">
              <a:lnSpc>
                <a:spcPct val="90000"/>
              </a:lnSpc>
              <a:spcBef>
                <a:spcPts val="406"/>
              </a:spcBef>
              <a:spcAft>
                <a:spcPts val="0"/>
              </a:spcAft>
              <a:buClr>
                <a:schemeClr val="dk1"/>
              </a:buClr>
              <a:buSzPts val="1462"/>
              <a:buFont typeface="Arial"/>
              <a:buChar char="•"/>
              <a:defRPr b="0" i="0" sz="1462" u="none" cap="none" strike="noStrike">
                <a:solidFill>
                  <a:schemeClr val="dk1"/>
                </a:solidFill>
                <a:latin typeface="Arial"/>
                <a:ea typeface="Arial"/>
                <a:cs typeface="Arial"/>
                <a:sym typeface="Arial"/>
              </a:defRPr>
            </a:lvl6pPr>
            <a:lvl7pPr indent="-321436" lvl="6" marL="3200400" marR="0" rtl="0" algn="l">
              <a:lnSpc>
                <a:spcPct val="90000"/>
              </a:lnSpc>
              <a:spcBef>
                <a:spcPts val="406"/>
              </a:spcBef>
              <a:spcAft>
                <a:spcPts val="0"/>
              </a:spcAft>
              <a:buClr>
                <a:schemeClr val="dk1"/>
              </a:buClr>
              <a:buSzPts val="1462"/>
              <a:buFont typeface="Arial"/>
              <a:buChar char="•"/>
              <a:defRPr b="0" i="0" sz="1462" u="none" cap="none" strike="noStrike">
                <a:solidFill>
                  <a:schemeClr val="dk1"/>
                </a:solidFill>
                <a:latin typeface="Arial"/>
                <a:ea typeface="Arial"/>
                <a:cs typeface="Arial"/>
                <a:sym typeface="Arial"/>
              </a:defRPr>
            </a:lvl7pPr>
            <a:lvl8pPr indent="-321436" lvl="7" marL="3657600" marR="0" rtl="0" algn="l">
              <a:lnSpc>
                <a:spcPct val="90000"/>
              </a:lnSpc>
              <a:spcBef>
                <a:spcPts val="406"/>
              </a:spcBef>
              <a:spcAft>
                <a:spcPts val="0"/>
              </a:spcAft>
              <a:buClr>
                <a:schemeClr val="dk1"/>
              </a:buClr>
              <a:buSzPts val="1462"/>
              <a:buFont typeface="Arial"/>
              <a:buChar char="•"/>
              <a:defRPr b="0" i="0" sz="1462" u="none" cap="none" strike="noStrike">
                <a:solidFill>
                  <a:schemeClr val="dk1"/>
                </a:solidFill>
                <a:latin typeface="Arial"/>
                <a:ea typeface="Arial"/>
                <a:cs typeface="Arial"/>
                <a:sym typeface="Arial"/>
              </a:defRPr>
            </a:lvl8pPr>
            <a:lvl9pPr indent="-321436" lvl="8" marL="4114800" marR="0" rtl="0" algn="l">
              <a:lnSpc>
                <a:spcPct val="90000"/>
              </a:lnSpc>
              <a:spcBef>
                <a:spcPts val="406"/>
              </a:spcBef>
              <a:spcAft>
                <a:spcPts val="0"/>
              </a:spcAft>
              <a:buClr>
                <a:schemeClr val="dk1"/>
              </a:buClr>
              <a:buSzPts val="1462"/>
              <a:buFont typeface="Arial"/>
              <a:buChar char="•"/>
              <a:defRPr b="0" i="0" sz="1462" u="none" cap="none" strike="noStrike">
                <a:solidFill>
                  <a:schemeClr val="dk1"/>
                </a:solidFill>
                <a:latin typeface="Arial"/>
                <a:ea typeface="Arial"/>
                <a:cs typeface="Arial"/>
                <a:sym typeface="Arial"/>
              </a:defRPr>
            </a:lvl9pPr>
          </a:lstStyle>
          <a:p/>
        </p:txBody>
      </p:sp>
    </p:spTree>
  </p:cSld>
  <p:clrMapOvr>
    <a:masterClrMapping/>
  </p:clrMapOvr>
  <p:extLst>
    <p:ext uri="{DCECCB84-F9BA-43D5-87BE-67443E8EF086}">
      <p15:sldGuideLst>
        <p15:guide id="1" pos="551">
          <p15:clr>
            <a:srgbClr val="FBAE40"/>
          </p15:clr>
        </p15:guide>
        <p15:guide id="2" orient="horz" pos="1253">
          <p15:clr>
            <a:srgbClr val="FBAE40"/>
          </p15:clr>
        </p15:guide>
        <p15:guide id="3" orient="horz" pos="3634">
          <p15:clr>
            <a:srgbClr val="FBAE40"/>
          </p15:clr>
        </p15:guide>
        <p15:guide id="4" pos="6992">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Presentation - Content">
  <p:cSld name="1_Presentation - Content">
    <p:spTree>
      <p:nvGrpSpPr>
        <p:cNvPr id="187" name="Shape 187"/>
        <p:cNvGrpSpPr/>
        <p:nvPr/>
      </p:nvGrpSpPr>
      <p:grpSpPr>
        <a:xfrm>
          <a:off x="0" y="0"/>
          <a:ext cx="0" cy="0"/>
          <a:chOff x="0" y="0"/>
          <a:chExt cx="0" cy="0"/>
        </a:xfrm>
      </p:grpSpPr>
      <p:pic>
        <p:nvPicPr>
          <p:cNvPr id="188" name="Google Shape;188;p47"/>
          <p:cNvPicPr preferRelativeResize="0"/>
          <p:nvPr/>
        </p:nvPicPr>
        <p:blipFill rotWithShape="1">
          <a:blip r:embed="rId2">
            <a:alphaModFix/>
          </a:blip>
          <a:srcRect b="0" l="0" r="0" t="0"/>
          <a:stretch/>
        </p:blipFill>
        <p:spPr>
          <a:xfrm>
            <a:off x="2" y="0"/>
            <a:ext cx="12192000" cy="6858000"/>
          </a:xfrm>
          <a:prstGeom prst="rect">
            <a:avLst/>
          </a:prstGeom>
          <a:noFill/>
          <a:ln>
            <a:noFill/>
          </a:ln>
        </p:spPr>
      </p:pic>
      <p:sp>
        <p:nvSpPr>
          <p:cNvPr id="189" name="Google Shape;189;p47"/>
          <p:cNvSpPr txBox="1"/>
          <p:nvPr/>
        </p:nvSpPr>
        <p:spPr>
          <a:xfrm>
            <a:off x="9413934" y="6216898"/>
            <a:ext cx="2249714" cy="292320"/>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rgbClr val="000000"/>
              </a:buClr>
              <a:buSzPts val="1300"/>
              <a:buFont typeface="Arial"/>
              <a:buNone/>
            </a:pPr>
            <a:fld id="{00000000-1234-1234-1234-123412341234}" type="slidenum">
              <a:rPr b="0" i="0" lang="it-IT" sz="1300" u="none" cap="none" strike="noStrike">
                <a:solidFill>
                  <a:schemeClr val="dk2"/>
                </a:solidFill>
                <a:latin typeface="Arial"/>
                <a:ea typeface="Arial"/>
                <a:cs typeface="Arial"/>
                <a:sym typeface="Arial"/>
              </a:rPr>
              <a:t>‹#›</a:t>
            </a:fld>
            <a:endParaRPr b="0" i="0" sz="1300" u="none" cap="none" strike="noStrike">
              <a:solidFill>
                <a:schemeClr val="dk2"/>
              </a:solidFill>
              <a:latin typeface="Arial"/>
              <a:ea typeface="Arial"/>
              <a:cs typeface="Arial"/>
              <a:sym typeface="Arial"/>
            </a:endParaRPr>
          </a:p>
        </p:txBody>
      </p:sp>
      <p:sp>
        <p:nvSpPr>
          <p:cNvPr id="190" name="Google Shape;190;p47"/>
          <p:cNvSpPr txBox="1"/>
          <p:nvPr>
            <p:ph type="title"/>
          </p:nvPr>
        </p:nvSpPr>
        <p:spPr>
          <a:xfrm>
            <a:off x="874713" y="1515181"/>
            <a:ext cx="8327542" cy="587767"/>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0"/>
              </a:spcBef>
              <a:spcAft>
                <a:spcPts val="0"/>
              </a:spcAft>
              <a:buClr>
                <a:schemeClr val="dk2"/>
              </a:buClr>
              <a:buSzPts val="2275"/>
              <a:buFont typeface="Arial"/>
              <a:buNone/>
              <a:defRPr b="1" i="0" sz="2275" u="none" cap="none" strike="noStrike">
                <a:solidFill>
                  <a:schemeClr val="dk2"/>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91" name="Google Shape;191;p47"/>
          <p:cNvSpPr/>
          <p:nvPr>
            <p:ph idx="2" type="tbl"/>
          </p:nvPr>
        </p:nvSpPr>
        <p:spPr>
          <a:xfrm>
            <a:off x="874715" y="2103438"/>
            <a:ext cx="10225087" cy="3673475"/>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462"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462"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462"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462"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462"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462"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462"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462"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462" u="none" cap="none" strike="noStrike">
                <a:solidFill>
                  <a:schemeClr val="dk1"/>
                </a:solidFill>
                <a:latin typeface="Arial"/>
                <a:ea typeface="Arial"/>
                <a:cs typeface="Arial"/>
                <a:sym typeface="Arial"/>
              </a:defRPr>
            </a:lvl9pPr>
          </a:lstStyle>
          <a:p/>
        </p:txBody>
      </p:sp>
    </p:spTree>
  </p:cSld>
  <p:clrMapOvr>
    <a:masterClrMapping/>
  </p:clrMapOvr>
  <p:extLst>
    <p:ext uri="{DCECCB84-F9BA-43D5-87BE-67443E8EF086}">
      <p15:sldGuideLst>
        <p15:guide id="1" pos="551">
          <p15:clr>
            <a:srgbClr val="FBAE40"/>
          </p15:clr>
        </p15:guide>
        <p15:guide id="2" orient="horz" pos="1253">
          <p15:clr>
            <a:srgbClr val="FBAE40"/>
          </p15:clr>
        </p15:guide>
        <p15:guide id="3" orient="horz" pos="3634">
          <p15:clr>
            <a:srgbClr val="FBAE40"/>
          </p15:clr>
        </p15:guide>
        <p15:guide id="4" pos="6992">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Presentation - Content 2">
  <p:cSld name="1_Presentation - Content 2">
    <p:spTree>
      <p:nvGrpSpPr>
        <p:cNvPr id="192" name="Shape 192"/>
        <p:cNvGrpSpPr/>
        <p:nvPr/>
      </p:nvGrpSpPr>
      <p:grpSpPr>
        <a:xfrm>
          <a:off x="0" y="0"/>
          <a:ext cx="0" cy="0"/>
          <a:chOff x="0" y="0"/>
          <a:chExt cx="0" cy="0"/>
        </a:xfrm>
      </p:grpSpPr>
      <p:pic>
        <p:nvPicPr>
          <p:cNvPr id="193" name="Google Shape;193;p48"/>
          <p:cNvPicPr preferRelativeResize="0"/>
          <p:nvPr/>
        </p:nvPicPr>
        <p:blipFill rotWithShape="1">
          <a:blip r:embed="rId2">
            <a:alphaModFix/>
          </a:blip>
          <a:srcRect b="0" l="0" r="0" t="0"/>
          <a:stretch/>
        </p:blipFill>
        <p:spPr>
          <a:xfrm>
            <a:off x="2" y="0"/>
            <a:ext cx="12192000" cy="6858000"/>
          </a:xfrm>
          <a:prstGeom prst="rect">
            <a:avLst/>
          </a:prstGeom>
          <a:noFill/>
          <a:ln>
            <a:noFill/>
          </a:ln>
        </p:spPr>
      </p:pic>
      <p:sp>
        <p:nvSpPr>
          <p:cNvPr id="194" name="Google Shape;194;p48"/>
          <p:cNvSpPr txBox="1"/>
          <p:nvPr/>
        </p:nvSpPr>
        <p:spPr>
          <a:xfrm>
            <a:off x="9413934" y="6216898"/>
            <a:ext cx="2249714" cy="292320"/>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rgbClr val="000000"/>
              </a:buClr>
              <a:buSzPts val="1300"/>
              <a:buFont typeface="Arial"/>
              <a:buNone/>
            </a:pPr>
            <a:fld id="{00000000-1234-1234-1234-123412341234}" type="slidenum">
              <a:rPr b="0" i="0" lang="it-IT" sz="1300" u="none" cap="none" strike="noStrike">
                <a:solidFill>
                  <a:schemeClr val="dk2"/>
                </a:solidFill>
                <a:latin typeface="Arial"/>
                <a:ea typeface="Arial"/>
                <a:cs typeface="Arial"/>
                <a:sym typeface="Arial"/>
              </a:rPr>
              <a:t>‹#›</a:t>
            </a:fld>
            <a:endParaRPr b="0" i="0" sz="1300" u="none" cap="none" strike="noStrike">
              <a:solidFill>
                <a:schemeClr val="dk2"/>
              </a:solidFill>
              <a:latin typeface="Arial"/>
              <a:ea typeface="Arial"/>
              <a:cs typeface="Arial"/>
              <a:sym typeface="Arial"/>
            </a:endParaRPr>
          </a:p>
        </p:txBody>
      </p:sp>
      <p:sp>
        <p:nvSpPr>
          <p:cNvPr id="195" name="Google Shape;195;p48"/>
          <p:cNvSpPr txBox="1"/>
          <p:nvPr>
            <p:ph type="title"/>
          </p:nvPr>
        </p:nvSpPr>
        <p:spPr>
          <a:xfrm>
            <a:off x="874713" y="506218"/>
            <a:ext cx="8327542" cy="587767"/>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0"/>
              </a:spcBef>
              <a:spcAft>
                <a:spcPts val="0"/>
              </a:spcAft>
              <a:buClr>
                <a:schemeClr val="dk2"/>
              </a:buClr>
              <a:buSzPts val="2275"/>
              <a:buFont typeface="Arial"/>
              <a:buNone/>
              <a:defRPr b="1" i="0" sz="2275" u="none" cap="none" strike="noStrike">
                <a:solidFill>
                  <a:schemeClr val="dk2"/>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96" name="Google Shape;196;p48"/>
          <p:cNvSpPr/>
          <p:nvPr>
            <p:ph idx="2" type="tbl"/>
          </p:nvPr>
        </p:nvSpPr>
        <p:spPr>
          <a:xfrm>
            <a:off x="874715" y="1093984"/>
            <a:ext cx="10225087" cy="3847904"/>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462"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462"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462"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462"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462"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462"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462"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462"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462" u="none" cap="none" strike="noStrike">
                <a:solidFill>
                  <a:schemeClr val="dk1"/>
                </a:solidFill>
                <a:latin typeface="Arial"/>
                <a:ea typeface="Arial"/>
                <a:cs typeface="Arial"/>
                <a:sym typeface="Arial"/>
              </a:defRPr>
            </a:lvl9pPr>
          </a:lstStyle>
          <a:p/>
        </p:txBody>
      </p:sp>
    </p:spTree>
  </p:cSld>
  <p:clrMapOvr>
    <a:masterClrMapping/>
  </p:clrMapOvr>
  <p:extLst>
    <p:ext uri="{DCECCB84-F9BA-43D5-87BE-67443E8EF086}">
      <p15:sldGuideLst>
        <p15:guide id="1" pos="551">
          <p15:clr>
            <a:srgbClr val="FBAE40"/>
          </p15:clr>
        </p15:guide>
        <p15:guide id="2" orient="horz" pos="504">
          <p15:clr>
            <a:srgbClr val="FBAE40"/>
          </p15:clr>
        </p15:guide>
        <p15:guide id="3" orient="horz" pos="3113">
          <p15:clr>
            <a:srgbClr val="FBAE40"/>
          </p15:clr>
        </p15:guide>
        <p15:guide id="4" pos="6992">
          <p15:clr>
            <a:srgbClr val="FBAE40"/>
          </p15:clr>
        </p15:guide>
      </p15:sldGuideLst>
    </p:ext>
  </p:extLst>
</p:sldLayout>
</file>

<file path=ppt/slideLayouts/slideLayout3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Presentation - Empty - Content">
  <p:cSld name="1_Presentation - Empty - Content">
    <p:spTree>
      <p:nvGrpSpPr>
        <p:cNvPr id="197" name="Shape 197"/>
        <p:cNvGrpSpPr/>
        <p:nvPr/>
      </p:nvGrpSpPr>
      <p:grpSpPr>
        <a:xfrm>
          <a:off x="0" y="0"/>
          <a:ext cx="0" cy="0"/>
          <a:chOff x="0" y="0"/>
          <a:chExt cx="0" cy="0"/>
        </a:xfrm>
      </p:grpSpPr>
      <p:pic>
        <p:nvPicPr>
          <p:cNvPr id="198" name="Google Shape;198;p49"/>
          <p:cNvPicPr preferRelativeResize="0"/>
          <p:nvPr/>
        </p:nvPicPr>
        <p:blipFill rotWithShape="1">
          <a:blip r:embed="rId2">
            <a:alphaModFix/>
          </a:blip>
          <a:srcRect b="0" l="0" r="0" t="0"/>
          <a:stretch/>
        </p:blipFill>
        <p:spPr>
          <a:xfrm>
            <a:off x="2" y="0"/>
            <a:ext cx="12192000" cy="6858000"/>
          </a:xfrm>
          <a:prstGeom prst="rect">
            <a:avLst/>
          </a:prstGeom>
          <a:noFill/>
          <a:ln>
            <a:noFill/>
          </a:ln>
        </p:spPr>
      </p:pic>
      <p:sp>
        <p:nvSpPr>
          <p:cNvPr id="199" name="Google Shape;199;p49"/>
          <p:cNvSpPr txBox="1"/>
          <p:nvPr/>
        </p:nvSpPr>
        <p:spPr>
          <a:xfrm>
            <a:off x="9413934" y="6216898"/>
            <a:ext cx="2249714" cy="292320"/>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rgbClr val="000000"/>
              </a:buClr>
              <a:buSzPts val="1300"/>
              <a:buFont typeface="Arial"/>
              <a:buNone/>
            </a:pPr>
            <a:fld id="{00000000-1234-1234-1234-123412341234}" type="slidenum">
              <a:rPr b="0" i="0" lang="it-IT" sz="1300" u="none" cap="none" strike="noStrike">
                <a:solidFill>
                  <a:schemeClr val="dk2"/>
                </a:solidFill>
                <a:latin typeface="Arial"/>
                <a:ea typeface="Arial"/>
                <a:cs typeface="Arial"/>
                <a:sym typeface="Arial"/>
              </a:rPr>
              <a:t>‹#›</a:t>
            </a:fld>
            <a:endParaRPr b="0" i="0" sz="1300" u="none" cap="none" strike="noStrike">
              <a:solidFill>
                <a:schemeClr val="dk2"/>
              </a:solidFill>
              <a:latin typeface="Arial"/>
              <a:ea typeface="Arial"/>
              <a:cs typeface="Arial"/>
              <a:sym typeface="Arial"/>
            </a:endParaRPr>
          </a:p>
        </p:txBody>
      </p:sp>
      <p:sp>
        <p:nvSpPr>
          <p:cNvPr id="200" name="Google Shape;200;p49"/>
          <p:cNvSpPr txBox="1"/>
          <p:nvPr>
            <p:ph type="title"/>
          </p:nvPr>
        </p:nvSpPr>
        <p:spPr>
          <a:xfrm>
            <a:off x="874713" y="506218"/>
            <a:ext cx="8327542" cy="587767"/>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0"/>
              </a:spcBef>
              <a:spcAft>
                <a:spcPts val="0"/>
              </a:spcAft>
              <a:buClr>
                <a:schemeClr val="dk2"/>
              </a:buClr>
              <a:buSzPts val="2275"/>
              <a:buFont typeface="Arial"/>
              <a:buNone/>
              <a:defRPr b="1" i="0" sz="2275" u="none" cap="none" strike="noStrike">
                <a:solidFill>
                  <a:schemeClr val="dk2"/>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201" name="Google Shape;201;p49"/>
          <p:cNvSpPr/>
          <p:nvPr>
            <p:ph idx="2" type="tbl"/>
          </p:nvPr>
        </p:nvSpPr>
        <p:spPr>
          <a:xfrm>
            <a:off x="874715" y="1093984"/>
            <a:ext cx="10225087" cy="4682242"/>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462"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462"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462"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462"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462"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462"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462"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462"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462" u="none" cap="none" strike="noStrike">
                <a:solidFill>
                  <a:schemeClr val="dk1"/>
                </a:solidFill>
                <a:latin typeface="Arial"/>
                <a:ea typeface="Arial"/>
                <a:cs typeface="Arial"/>
                <a:sym typeface="Arial"/>
              </a:defRPr>
            </a:lvl9pPr>
          </a:lstStyle>
          <a:p/>
        </p:txBody>
      </p:sp>
    </p:spTree>
  </p:cSld>
  <p:clrMapOvr>
    <a:masterClrMapping/>
  </p:clrMapOvr>
  <p:extLst>
    <p:ext uri="{DCECCB84-F9BA-43D5-87BE-67443E8EF086}">
      <p15:sldGuideLst>
        <p15:guide id="1" pos="551">
          <p15:clr>
            <a:srgbClr val="FBAE40"/>
          </p15:clr>
        </p15:guide>
        <p15:guide id="2" orient="horz" pos="1253">
          <p15:clr>
            <a:srgbClr val="FBAE40"/>
          </p15:clr>
        </p15:guide>
        <p15:guide id="3" orient="horz" pos="3634">
          <p15:clr>
            <a:srgbClr val="FBAE40"/>
          </p15:clr>
        </p15:guide>
        <p15:guide id="4" pos="6992">
          <p15:clr>
            <a:srgbClr val="FBAE40"/>
          </p15:clr>
        </p15:guide>
      </p15:sldGuideLst>
    </p:ext>
  </p:extLst>
</p:sldLayout>
</file>

<file path=ppt/slideLayouts/slideLayout3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resentation - Content - Smartart">
  <p:cSld name="Presentation - Content - Smartart">
    <p:spTree>
      <p:nvGrpSpPr>
        <p:cNvPr id="202" name="Shape 202"/>
        <p:cNvGrpSpPr/>
        <p:nvPr/>
      </p:nvGrpSpPr>
      <p:grpSpPr>
        <a:xfrm>
          <a:off x="0" y="0"/>
          <a:ext cx="0" cy="0"/>
          <a:chOff x="0" y="0"/>
          <a:chExt cx="0" cy="0"/>
        </a:xfrm>
      </p:grpSpPr>
      <p:pic>
        <p:nvPicPr>
          <p:cNvPr id="203" name="Google Shape;203;p50"/>
          <p:cNvPicPr preferRelativeResize="0"/>
          <p:nvPr/>
        </p:nvPicPr>
        <p:blipFill rotWithShape="1">
          <a:blip r:embed="rId2">
            <a:alphaModFix/>
          </a:blip>
          <a:srcRect b="0" l="0" r="0" t="0"/>
          <a:stretch/>
        </p:blipFill>
        <p:spPr>
          <a:xfrm>
            <a:off x="2" y="0"/>
            <a:ext cx="12192000" cy="6858000"/>
          </a:xfrm>
          <a:prstGeom prst="rect">
            <a:avLst/>
          </a:prstGeom>
          <a:noFill/>
          <a:ln>
            <a:noFill/>
          </a:ln>
        </p:spPr>
      </p:pic>
      <p:sp>
        <p:nvSpPr>
          <p:cNvPr id="204" name="Google Shape;204;p50"/>
          <p:cNvSpPr txBox="1"/>
          <p:nvPr/>
        </p:nvSpPr>
        <p:spPr>
          <a:xfrm>
            <a:off x="9413934" y="6216898"/>
            <a:ext cx="2249714" cy="292320"/>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rgbClr val="000000"/>
              </a:buClr>
              <a:buSzPts val="1300"/>
              <a:buFont typeface="Arial"/>
              <a:buNone/>
            </a:pPr>
            <a:fld id="{00000000-1234-1234-1234-123412341234}" type="slidenum">
              <a:rPr b="0" i="0" lang="it-IT" sz="1300" u="none" cap="none" strike="noStrike">
                <a:solidFill>
                  <a:schemeClr val="dk2"/>
                </a:solidFill>
                <a:latin typeface="Arial"/>
                <a:ea typeface="Arial"/>
                <a:cs typeface="Arial"/>
                <a:sym typeface="Arial"/>
              </a:rPr>
              <a:t>‹#›</a:t>
            </a:fld>
            <a:endParaRPr b="0" i="0" sz="1300" u="none" cap="none" strike="noStrike">
              <a:solidFill>
                <a:schemeClr val="dk2"/>
              </a:solidFill>
              <a:latin typeface="Arial"/>
              <a:ea typeface="Arial"/>
              <a:cs typeface="Arial"/>
              <a:sym typeface="Arial"/>
            </a:endParaRPr>
          </a:p>
        </p:txBody>
      </p:sp>
      <p:sp>
        <p:nvSpPr>
          <p:cNvPr id="205" name="Google Shape;205;p50"/>
          <p:cNvSpPr txBox="1"/>
          <p:nvPr>
            <p:ph type="title"/>
          </p:nvPr>
        </p:nvSpPr>
        <p:spPr>
          <a:xfrm>
            <a:off x="874713" y="506218"/>
            <a:ext cx="8327542" cy="587767"/>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0"/>
              </a:spcBef>
              <a:spcAft>
                <a:spcPts val="0"/>
              </a:spcAft>
              <a:buClr>
                <a:schemeClr val="dk2"/>
              </a:buClr>
              <a:buSzPts val="2275"/>
              <a:buFont typeface="Arial"/>
              <a:buNone/>
              <a:defRPr b="1" i="0" sz="2275" u="none" cap="none" strike="noStrike">
                <a:solidFill>
                  <a:schemeClr val="dk2"/>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206" name="Google Shape;206;p50"/>
          <p:cNvSpPr txBox="1"/>
          <p:nvPr>
            <p:ph idx="1" type="body"/>
          </p:nvPr>
        </p:nvSpPr>
        <p:spPr>
          <a:xfrm>
            <a:off x="874715" y="1093985"/>
            <a:ext cx="2546893" cy="4674993"/>
          </a:xfrm>
          <a:prstGeom prst="rect">
            <a:avLst/>
          </a:prstGeom>
          <a:noFill/>
          <a:ln>
            <a:noFill/>
          </a:ln>
        </p:spPr>
        <p:txBody>
          <a:bodyPr anchorCtr="0" anchor="t" bIns="45700" lIns="91425" spcFirstLastPara="1" rIns="91425" wrap="square" tIns="45700">
            <a:normAutofit/>
          </a:bodyPr>
          <a:lstStyle>
            <a:lvl1pPr indent="-373062" lvl="0" marL="457200" marR="0" rtl="0" algn="l">
              <a:lnSpc>
                <a:spcPct val="90000"/>
              </a:lnSpc>
              <a:spcBef>
                <a:spcPts val="812"/>
              </a:spcBef>
              <a:spcAft>
                <a:spcPts val="0"/>
              </a:spcAft>
              <a:buClr>
                <a:schemeClr val="accent4"/>
              </a:buClr>
              <a:buSzPts val="2275"/>
              <a:buFont typeface="Noto Sans Symbols"/>
              <a:buChar char="▪"/>
              <a:defRPr b="0" i="0" sz="2275" u="none" cap="none" strike="noStrike">
                <a:solidFill>
                  <a:schemeClr val="dk2"/>
                </a:solidFill>
                <a:latin typeface="Arial"/>
                <a:ea typeface="Arial"/>
                <a:cs typeface="Arial"/>
                <a:sym typeface="Arial"/>
              </a:defRPr>
            </a:lvl1pPr>
            <a:lvl2pPr indent="-352425" lvl="1" marL="914400" marR="0" rtl="0" algn="l">
              <a:lnSpc>
                <a:spcPct val="90000"/>
              </a:lnSpc>
              <a:spcBef>
                <a:spcPts val="406"/>
              </a:spcBef>
              <a:spcAft>
                <a:spcPts val="0"/>
              </a:spcAft>
              <a:buClr>
                <a:schemeClr val="accent4"/>
              </a:buClr>
              <a:buSzPts val="1950"/>
              <a:buFont typeface="Noto Sans Symbols"/>
              <a:buChar char="▪"/>
              <a:defRPr b="0" i="0" sz="1950" u="none" cap="none" strike="noStrike">
                <a:solidFill>
                  <a:schemeClr val="dk2"/>
                </a:solidFill>
                <a:latin typeface="Arial"/>
                <a:ea typeface="Arial"/>
                <a:cs typeface="Arial"/>
                <a:sym typeface="Arial"/>
              </a:defRPr>
            </a:lvl2pPr>
            <a:lvl3pPr indent="-331787" lvl="2" marL="1371600" marR="0" rtl="0" algn="l">
              <a:lnSpc>
                <a:spcPct val="90000"/>
              </a:lnSpc>
              <a:spcBef>
                <a:spcPts val="406"/>
              </a:spcBef>
              <a:spcAft>
                <a:spcPts val="0"/>
              </a:spcAft>
              <a:buClr>
                <a:schemeClr val="accent4"/>
              </a:buClr>
              <a:buSzPts val="1625"/>
              <a:buFont typeface="Noto Sans Symbols"/>
              <a:buChar char="▪"/>
              <a:defRPr b="0" i="0" sz="1625" u="none" cap="none" strike="noStrike">
                <a:solidFill>
                  <a:schemeClr val="dk2"/>
                </a:solidFill>
                <a:latin typeface="Arial"/>
                <a:ea typeface="Arial"/>
                <a:cs typeface="Arial"/>
                <a:sym typeface="Arial"/>
              </a:defRPr>
            </a:lvl3pPr>
            <a:lvl4pPr indent="-321436" lvl="3" marL="1828800" marR="0" rtl="0" algn="l">
              <a:lnSpc>
                <a:spcPct val="90000"/>
              </a:lnSpc>
              <a:spcBef>
                <a:spcPts val="406"/>
              </a:spcBef>
              <a:spcAft>
                <a:spcPts val="0"/>
              </a:spcAft>
              <a:buClr>
                <a:schemeClr val="accent4"/>
              </a:buClr>
              <a:buSzPts val="1462"/>
              <a:buFont typeface="Noto Sans Symbols"/>
              <a:buChar char="▪"/>
              <a:defRPr b="0" i="0" sz="1462" u="none" cap="none" strike="noStrike">
                <a:solidFill>
                  <a:schemeClr val="dk2"/>
                </a:solidFill>
                <a:latin typeface="Arial"/>
                <a:ea typeface="Arial"/>
                <a:cs typeface="Arial"/>
                <a:sym typeface="Arial"/>
              </a:defRPr>
            </a:lvl4pPr>
            <a:lvl5pPr indent="-321436" lvl="4" marL="2286000" marR="0" rtl="0" algn="l">
              <a:lnSpc>
                <a:spcPct val="90000"/>
              </a:lnSpc>
              <a:spcBef>
                <a:spcPts val="406"/>
              </a:spcBef>
              <a:spcAft>
                <a:spcPts val="0"/>
              </a:spcAft>
              <a:buClr>
                <a:schemeClr val="dk1"/>
              </a:buClr>
              <a:buSzPts val="1462"/>
              <a:buFont typeface="Arial"/>
              <a:buChar char="•"/>
              <a:defRPr b="0" i="0" sz="1462" u="none" cap="none" strike="noStrike">
                <a:solidFill>
                  <a:schemeClr val="dk1"/>
                </a:solidFill>
                <a:latin typeface="Arial"/>
                <a:ea typeface="Arial"/>
                <a:cs typeface="Arial"/>
                <a:sym typeface="Arial"/>
              </a:defRPr>
            </a:lvl5pPr>
            <a:lvl6pPr indent="-321436" lvl="5" marL="2743200" marR="0" rtl="0" algn="l">
              <a:lnSpc>
                <a:spcPct val="90000"/>
              </a:lnSpc>
              <a:spcBef>
                <a:spcPts val="406"/>
              </a:spcBef>
              <a:spcAft>
                <a:spcPts val="0"/>
              </a:spcAft>
              <a:buClr>
                <a:schemeClr val="dk1"/>
              </a:buClr>
              <a:buSzPts val="1462"/>
              <a:buFont typeface="Arial"/>
              <a:buChar char="•"/>
              <a:defRPr b="0" i="0" sz="1462" u="none" cap="none" strike="noStrike">
                <a:solidFill>
                  <a:schemeClr val="dk1"/>
                </a:solidFill>
                <a:latin typeface="Arial"/>
                <a:ea typeface="Arial"/>
                <a:cs typeface="Arial"/>
                <a:sym typeface="Arial"/>
              </a:defRPr>
            </a:lvl6pPr>
            <a:lvl7pPr indent="-321436" lvl="6" marL="3200400" marR="0" rtl="0" algn="l">
              <a:lnSpc>
                <a:spcPct val="90000"/>
              </a:lnSpc>
              <a:spcBef>
                <a:spcPts val="406"/>
              </a:spcBef>
              <a:spcAft>
                <a:spcPts val="0"/>
              </a:spcAft>
              <a:buClr>
                <a:schemeClr val="dk1"/>
              </a:buClr>
              <a:buSzPts val="1462"/>
              <a:buFont typeface="Arial"/>
              <a:buChar char="•"/>
              <a:defRPr b="0" i="0" sz="1462" u="none" cap="none" strike="noStrike">
                <a:solidFill>
                  <a:schemeClr val="dk1"/>
                </a:solidFill>
                <a:latin typeface="Arial"/>
                <a:ea typeface="Arial"/>
                <a:cs typeface="Arial"/>
                <a:sym typeface="Arial"/>
              </a:defRPr>
            </a:lvl7pPr>
            <a:lvl8pPr indent="-321436" lvl="7" marL="3657600" marR="0" rtl="0" algn="l">
              <a:lnSpc>
                <a:spcPct val="90000"/>
              </a:lnSpc>
              <a:spcBef>
                <a:spcPts val="406"/>
              </a:spcBef>
              <a:spcAft>
                <a:spcPts val="0"/>
              </a:spcAft>
              <a:buClr>
                <a:schemeClr val="dk1"/>
              </a:buClr>
              <a:buSzPts val="1462"/>
              <a:buFont typeface="Arial"/>
              <a:buChar char="•"/>
              <a:defRPr b="0" i="0" sz="1462" u="none" cap="none" strike="noStrike">
                <a:solidFill>
                  <a:schemeClr val="dk1"/>
                </a:solidFill>
                <a:latin typeface="Arial"/>
                <a:ea typeface="Arial"/>
                <a:cs typeface="Arial"/>
                <a:sym typeface="Arial"/>
              </a:defRPr>
            </a:lvl8pPr>
            <a:lvl9pPr indent="-321436" lvl="8" marL="4114800" marR="0" rtl="0" algn="l">
              <a:lnSpc>
                <a:spcPct val="90000"/>
              </a:lnSpc>
              <a:spcBef>
                <a:spcPts val="406"/>
              </a:spcBef>
              <a:spcAft>
                <a:spcPts val="0"/>
              </a:spcAft>
              <a:buClr>
                <a:schemeClr val="dk1"/>
              </a:buClr>
              <a:buSzPts val="1462"/>
              <a:buFont typeface="Arial"/>
              <a:buChar char="•"/>
              <a:defRPr b="0" i="0" sz="1462" u="none" cap="none" strike="noStrike">
                <a:solidFill>
                  <a:schemeClr val="dk1"/>
                </a:solidFill>
                <a:latin typeface="Arial"/>
                <a:ea typeface="Arial"/>
                <a:cs typeface="Arial"/>
                <a:sym typeface="Arial"/>
              </a:defRPr>
            </a:lvl9pPr>
          </a:lstStyle>
          <a:p/>
        </p:txBody>
      </p:sp>
      <p:sp>
        <p:nvSpPr>
          <p:cNvPr id="207" name="Google Shape;207;p50"/>
          <p:cNvSpPr/>
          <p:nvPr>
            <p:ph idx="2" type="dgm"/>
          </p:nvPr>
        </p:nvSpPr>
        <p:spPr>
          <a:xfrm>
            <a:off x="3598864" y="1093790"/>
            <a:ext cx="8064501" cy="4675187"/>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812"/>
              </a:spcBef>
              <a:spcAft>
                <a:spcPts val="0"/>
              </a:spcAft>
              <a:buClr>
                <a:schemeClr val="dk1"/>
              </a:buClr>
              <a:buSzPts val="2275"/>
              <a:buFont typeface="Arial"/>
              <a:buChar char="•"/>
              <a:defRPr b="0" i="0" sz="2275" u="none" cap="none" strike="noStrike">
                <a:solidFill>
                  <a:schemeClr val="dk1"/>
                </a:solidFill>
                <a:latin typeface="Arial"/>
                <a:ea typeface="Arial"/>
                <a:cs typeface="Arial"/>
                <a:sym typeface="Arial"/>
              </a:defRPr>
            </a:lvl1pPr>
            <a:lvl2pPr lvl="1" marR="0" rtl="0" algn="l">
              <a:lnSpc>
                <a:spcPct val="90000"/>
              </a:lnSpc>
              <a:spcBef>
                <a:spcPts val="406"/>
              </a:spcBef>
              <a:spcAft>
                <a:spcPts val="0"/>
              </a:spcAft>
              <a:buClr>
                <a:schemeClr val="dk1"/>
              </a:buClr>
              <a:buSzPts val="1950"/>
              <a:buFont typeface="Arial"/>
              <a:buChar char="•"/>
              <a:defRPr b="0" i="0" sz="1950" u="none" cap="none" strike="noStrike">
                <a:solidFill>
                  <a:schemeClr val="dk1"/>
                </a:solidFill>
                <a:latin typeface="Arial"/>
                <a:ea typeface="Arial"/>
                <a:cs typeface="Arial"/>
                <a:sym typeface="Arial"/>
              </a:defRPr>
            </a:lvl2pPr>
            <a:lvl3pPr lvl="2" marR="0" rtl="0" algn="l">
              <a:lnSpc>
                <a:spcPct val="90000"/>
              </a:lnSpc>
              <a:spcBef>
                <a:spcPts val="406"/>
              </a:spcBef>
              <a:spcAft>
                <a:spcPts val="0"/>
              </a:spcAft>
              <a:buClr>
                <a:schemeClr val="dk1"/>
              </a:buClr>
              <a:buSzPts val="1625"/>
              <a:buFont typeface="Arial"/>
              <a:buChar char="•"/>
              <a:defRPr b="0" i="0" sz="1625" u="none" cap="none" strike="noStrike">
                <a:solidFill>
                  <a:schemeClr val="dk1"/>
                </a:solidFill>
                <a:latin typeface="Arial"/>
                <a:ea typeface="Arial"/>
                <a:cs typeface="Arial"/>
                <a:sym typeface="Arial"/>
              </a:defRPr>
            </a:lvl3pPr>
            <a:lvl4pPr lvl="3" marR="0" rtl="0" algn="l">
              <a:lnSpc>
                <a:spcPct val="90000"/>
              </a:lnSpc>
              <a:spcBef>
                <a:spcPts val="406"/>
              </a:spcBef>
              <a:spcAft>
                <a:spcPts val="0"/>
              </a:spcAft>
              <a:buClr>
                <a:schemeClr val="dk1"/>
              </a:buClr>
              <a:buSzPts val="1462"/>
              <a:buFont typeface="Arial"/>
              <a:buChar char="•"/>
              <a:defRPr b="0" i="0" sz="1462" u="none" cap="none" strike="noStrike">
                <a:solidFill>
                  <a:schemeClr val="dk1"/>
                </a:solidFill>
                <a:latin typeface="Arial"/>
                <a:ea typeface="Arial"/>
                <a:cs typeface="Arial"/>
                <a:sym typeface="Arial"/>
              </a:defRPr>
            </a:lvl4pPr>
            <a:lvl5pPr lvl="4" marR="0" rtl="0" algn="l">
              <a:lnSpc>
                <a:spcPct val="90000"/>
              </a:lnSpc>
              <a:spcBef>
                <a:spcPts val="406"/>
              </a:spcBef>
              <a:spcAft>
                <a:spcPts val="0"/>
              </a:spcAft>
              <a:buClr>
                <a:schemeClr val="dk1"/>
              </a:buClr>
              <a:buSzPts val="1462"/>
              <a:buFont typeface="Arial"/>
              <a:buChar char="•"/>
              <a:defRPr b="0" i="0" sz="1462" u="none" cap="none" strike="noStrike">
                <a:solidFill>
                  <a:schemeClr val="dk1"/>
                </a:solidFill>
                <a:latin typeface="Arial"/>
                <a:ea typeface="Arial"/>
                <a:cs typeface="Arial"/>
                <a:sym typeface="Arial"/>
              </a:defRPr>
            </a:lvl5pPr>
            <a:lvl6pPr lvl="5" marR="0" rtl="0" algn="l">
              <a:lnSpc>
                <a:spcPct val="90000"/>
              </a:lnSpc>
              <a:spcBef>
                <a:spcPts val="406"/>
              </a:spcBef>
              <a:spcAft>
                <a:spcPts val="0"/>
              </a:spcAft>
              <a:buClr>
                <a:schemeClr val="dk1"/>
              </a:buClr>
              <a:buSzPts val="1462"/>
              <a:buFont typeface="Arial"/>
              <a:buChar char="•"/>
              <a:defRPr b="0" i="0" sz="1462" u="none" cap="none" strike="noStrike">
                <a:solidFill>
                  <a:schemeClr val="dk1"/>
                </a:solidFill>
                <a:latin typeface="Arial"/>
                <a:ea typeface="Arial"/>
                <a:cs typeface="Arial"/>
                <a:sym typeface="Arial"/>
              </a:defRPr>
            </a:lvl6pPr>
            <a:lvl7pPr lvl="6" marR="0" rtl="0" algn="l">
              <a:lnSpc>
                <a:spcPct val="90000"/>
              </a:lnSpc>
              <a:spcBef>
                <a:spcPts val="406"/>
              </a:spcBef>
              <a:spcAft>
                <a:spcPts val="0"/>
              </a:spcAft>
              <a:buClr>
                <a:schemeClr val="dk1"/>
              </a:buClr>
              <a:buSzPts val="1462"/>
              <a:buFont typeface="Arial"/>
              <a:buChar char="•"/>
              <a:defRPr b="0" i="0" sz="1462" u="none" cap="none" strike="noStrike">
                <a:solidFill>
                  <a:schemeClr val="dk1"/>
                </a:solidFill>
                <a:latin typeface="Arial"/>
                <a:ea typeface="Arial"/>
                <a:cs typeface="Arial"/>
                <a:sym typeface="Arial"/>
              </a:defRPr>
            </a:lvl7pPr>
            <a:lvl8pPr lvl="7" marR="0" rtl="0" algn="l">
              <a:lnSpc>
                <a:spcPct val="90000"/>
              </a:lnSpc>
              <a:spcBef>
                <a:spcPts val="406"/>
              </a:spcBef>
              <a:spcAft>
                <a:spcPts val="0"/>
              </a:spcAft>
              <a:buClr>
                <a:schemeClr val="dk1"/>
              </a:buClr>
              <a:buSzPts val="1462"/>
              <a:buFont typeface="Arial"/>
              <a:buChar char="•"/>
              <a:defRPr b="0" i="0" sz="1462" u="none" cap="none" strike="noStrike">
                <a:solidFill>
                  <a:schemeClr val="dk1"/>
                </a:solidFill>
                <a:latin typeface="Arial"/>
                <a:ea typeface="Arial"/>
                <a:cs typeface="Arial"/>
                <a:sym typeface="Arial"/>
              </a:defRPr>
            </a:lvl8pPr>
            <a:lvl9pPr lvl="8" marR="0" rtl="0" algn="l">
              <a:lnSpc>
                <a:spcPct val="90000"/>
              </a:lnSpc>
              <a:spcBef>
                <a:spcPts val="406"/>
              </a:spcBef>
              <a:spcAft>
                <a:spcPts val="0"/>
              </a:spcAft>
              <a:buClr>
                <a:schemeClr val="dk1"/>
              </a:buClr>
              <a:buSzPts val="1462"/>
              <a:buFont typeface="Arial"/>
              <a:buChar char="•"/>
              <a:defRPr b="0" i="0" sz="1462" u="none" cap="none" strike="noStrike">
                <a:solidFill>
                  <a:schemeClr val="dk1"/>
                </a:solidFill>
                <a:latin typeface="Arial"/>
                <a:ea typeface="Arial"/>
                <a:cs typeface="Arial"/>
                <a:sym typeface="Arial"/>
              </a:defRPr>
            </a:lvl9pPr>
          </a:lstStyle>
          <a:p/>
        </p:txBody>
      </p:sp>
    </p:spTree>
  </p:cSld>
  <p:clrMapOvr>
    <a:masterClrMapping/>
  </p:clrMapOvr>
  <p:extLst>
    <p:ext uri="{DCECCB84-F9BA-43D5-87BE-67443E8EF086}">
      <p15:sldGuideLst>
        <p15:guide id="1" pos="551">
          <p15:clr>
            <a:srgbClr val="FBAE40"/>
          </p15:clr>
        </p15:guide>
        <p15:guide id="2" orient="horz" pos="1253">
          <p15:clr>
            <a:srgbClr val="FBAE40"/>
          </p15:clr>
        </p15:guide>
        <p15:guide id="3" orient="horz" pos="3634">
          <p15:clr>
            <a:srgbClr val="FBAE40"/>
          </p15:clr>
        </p15:guide>
        <p15:guide id="4" pos="6992">
          <p15:clr>
            <a:srgbClr val="FBAE40"/>
          </p15:clr>
        </p15:guide>
      </p15:sldGuideLst>
    </p:ext>
  </p:extLst>
</p:sldLayout>
</file>

<file path=ppt/slideLayouts/slideLayout3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resentation - Empty">
  <p:cSld name="Presentation - Empty">
    <p:spTree>
      <p:nvGrpSpPr>
        <p:cNvPr id="208" name="Shape 208"/>
        <p:cNvGrpSpPr/>
        <p:nvPr/>
      </p:nvGrpSpPr>
      <p:grpSpPr>
        <a:xfrm>
          <a:off x="0" y="0"/>
          <a:ext cx="0" cy="0"/>
          <a:chOff x="0" y="0"/>
          <a:chExt cx="0" cy="0"/>
        </a:xfrm>
      </p:grpSpPr>
      <p:pic>
        <p:nvPicPr>
          <p:cNvPr id="209" name="Google Shape;209;p51"/>
          <p:cNvPicPr preferRelativeResize="0"/>
          <p:nvPr/>
        </p:nvPicPr>
        <p:blipFill rotWithShape="1">
          <a:blip r:embed="rId2">
            <a:alphaModFix/>
          </a:blip>
          <a:srcRect b="0" l="0" r="0" t="0"/>
          <a:stretch/>
        </p:blipFill>
        <p:spPr>
          <a:xfrm>
            <a:off x="2" y="0"/>
            <a:ext cx="12192000" cy="6858000"/>
          </a:xfrm>
          <a:prstGeom prst="rect">
            <a:avLst/>
          </a:prstGeom>
          <a:noFill/>
          <a:ln>
            <a:noFill/>
          </a:ln>
        </p:spPr>
      </p:pic>
      <p:sp>
        <p:nvSpPr>
          <p:cNvPr id="210" name="Google Shape;210;p51"/>
          <p:cNvSpPr txBox="1"/>
          <p:nvPr>
            <p:ph type="title"/>
          </p:nvPr>
        </p:nvSpPr>
        <p:spPr>
          <a:xfrm>
            <a:off x="1107254" y="3390843"/>
            <a:ext cx="8327542" cy="587767"/>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0"/>
              </a:spcBef>
              <a:spcAft>
                <a:spcPts val="0"/>
              </a:spcAft>
              <a:buClr>
                <a:schemeClr val="dk2"/>
              </a:buClr>
              <a:buSzPts val="2842"/>
              <a:buFont typeface="Arial"/>
              <a:buNone/>
              <a:defRPr b="1" i="0" sz="2842" u="none" cap="none" strike="noStrike">
                <a:solidFill>
                  <a:schemeClr val="dk2"/>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211" name="Google Shape;211;p51"/>
          <p:cNvSpPr txBox="1"/>
          <p:nvPr/>
        </p:nvSpPr>
        <p:spPr>
          <a:xfrm>
            <a:off x="1107254" y="4313604"/>
            <a:ext cx="7027420" cy="29232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300"/>
              <a:buFont typeface="Arial"/>
              <a:buNone/>
            </a:pPr>
            <a:r>
              <a:rPr b="0" i="0" lang="it-IT" sz="1300" u="none" cap="none" strike="noStrike">
                <a:solidFill>
                  <a:schemeClr val="dk2"/>
                </a:solidFill>
                <a:latin typeface="Arial"/>
                <a:ea typeface="Arial"/>
                <a:cs typeface="Arial"/>
                <a:sym typeface="Arial"/>
              </a:rPr>
              <a:t>Subscribe to our news: </a:t>
            </a:r>
            <a:r>
              <a:rPr b="0" i="0" lang="it-IT" sz="1300" u="sng" cap="none" strike="noStrike">
                <a:solidFill>
                  <a:schemeClr val="dk2"/>
                </a:solidFill>
                <a:latin typeface="Arial"/>
                <a:ea typeface="Arial"/>
                <a:cs typeface="Arial"/>
                <a:sym typeface="Arial"/>
              </a:rPr>
              <a:t>www.cost.eu/subscribe</a:t>
            </a:r>
            <a:endParaRPr b="0" i="0" sz="1300" u="none" cap="none" strike="noStrike">
              <a:solidFill>
                <a:schemeClr val="dk2"/>
              </a:solidFill>
              <a:latin typeface="Arial"/>
              <a:ea typeface="Arial"/>
              <a:cs typeface="Arial"/>
              <a:sym typeface="Arial"/>
            </a:endParaRPr>
          </a:p>
        </p:txBody>
      </p:sp>
      <p:grpSp>
        <p:nvGrpSpPr>
          <p:cNvPr id="212" name="Google Shape;212;p51"/>
          <p:cNvGrpSpPr/>
          <p:nvPr/>
        </p:nvGrpSpPr>
        <p:grpSpPr>
          <a:xfrm>
            <a:off x="9026219" y="5182890"/>
            <a:ext cx="2200682" cy="1131650"/>
            <a:chOff x="6636485" y="5354057"/>
            <a:chExt cx="2200682" cy="1131650"/>
          </a:xfrm>
        </p:grpSpPr>
        <p:grpSp>
          <p:nvGrpSpPr>
            <p:cNvPr id="213" name="Google Shape;213;p51"/>
            <p:cNvGrpSpPr/>
            <p:nvPr/>
          </p:nvGrpSpPr>
          <p:grpSpPr>
            <a:xfrm>
              <a:off x="6883674" y="5354057"/>
              <a:ext cx="1953493" cy="1131650"/>
              <a:chOff x="6883674" y="5354057"/>
              <a:chExt cx="1953493" cy="1131650"/>
            </a:xfrm>
          </p:grpSpPr>
          <p:pic>
            <p:nvPicPr>
              <p:cNvPr descr="Plan de travail 1OFF-Icones.jpg" id="214" name="Google Shape;214;p51">
                <a:hlinkClick r:id="rId3"/>
              </p:cNvPr>
              <p:cNvPicPr preferRelativeResize="0"/>
              <p:nvPr/>
            </p:nvPicPr>
            <p:blipFill rotWithShape="1">
              <a:blip r:embed="rId4">
                <a:alphaModFix/>
              </a:blip>
              <a:srcRect b="0" l="0" r="0" t="0"/>
              <a:stretch/>
            </p:blipFill>
            <p:spPr>
              <a:xfrm>
                <a:off x="8382903" y="5776143"/>
                <a:ext cx="360000" cy="330628"/>
              </a:xfrm>
              <a:prstGeom prst="rect">
                <a:avLst/>
              </a:prstGeom>
              <a:noFill/>
              <a:ln>
                <a:noFill/>
              </a:ln>
            </p:spPr>
          </p:pic>
          <p:sp>
            <p:nvSpPr>
              <p:cNvPr id="215" name="Google Shape;215;p51">
                <a:hlinkClick r:id="rId5"/>
              </p:cNvPr>
              <p:cNvSpPr txBox="1"/>
              <p:nvPr/>
            </p:nvSpPr>
            <p:spPr>
              <a:xfrm>
                <a:off x="6935575" y="6218452"/>
                <a:ext cx="1901592" cy="267255"/>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rgbClr val="000000"/>
                  </a:buClr>
                  <a:buSzPts val="1137"/>
                  <a:buFont typeface="Arial"/>
                  <a:buNone/>
                </a:pPr>
                <a:r>
                  <a:rPr b="0" i="0" lang="it-IT" sz="1137" u="none" cap="none" strike="noStrike">
                    <a:solidFill>
                      <a:schemeClr val="dk2"/>
                    </a:solidFill>
                    <a:latin typeface="Arial"/>
                    <a:ea typeface="Arial"/>
                    <a:cs typeface="Arial"/>
                    <a:sym typeface="Arial"/>
                  </a:rPr>
                  <a:t>www.cost.eu</a:t>
                </a:r>
                <a:endParaRPr b="0" i="0" sz="1137" u="none" cap="none" strike="noStrike">
                  <a:solidFill>
                    <a:schemeClr val="dk2"/>
                  </a:solidFill>
                  <a:latin typeface="Arial"/>
                  <a:ea typeface="Arial"/>
                  <a:cs typeface="Arial"/>
                  <a:sym typeface="Arial"/>
                </a:endParaRPr>
              </a:p>
            </p:txBody>
          </p:sp>
          <p:pic>
            <p:nvPicPr>
              <p:cNvPr id="216" name="Google Shape;216;p51">
                <a:hlinkClick r:id="rId6"/>
              </p:cNvPr>
              <p:cNvPicPr preferRelativeResize="0"/>
              <p:nvPr/>
            </p:nvPicPr>
            <p:blipFill rotWithShape="1">
              <a:blip r:embed="rId7">
                <a:alphaModFix/>
              </a:blip>
              <a:srcRect b="0" l="0" r="0" t="0"/>
              <a:stretch/>
            </p:blipFill>
            <p:spPr>
              <a:xfrm>
                <a:off x="7500289" y="5780684"/>
                <a:ext cx="779907" cy="331038"/>
              </a:xfrm>
              <a:prstGeom prst="rect">
                <a:avLst/>
              </a:prstGeom>
              <a:noFill/>
              <a:ln>
                <a:noFill/>
              </a:ln>
            </p:spPr>
          </p:pic>
          <p:pic>
            <p:nvPicPr>
              <p:cNvPr id="217" name="Google Shape;217;p51">
                <a:hlinkClick r:id="rId8"/>
              </p:cNvPr>
              <p:cNvPicPr preferRelativeResize="0"/>
              <p:nvPr/>
            </p:nvPicPr>
            <p:blipFill rotWithShape="1">
              <a:blip r:embed="rId9">
                <a:alphaModFix/>
              </a:blip>
              <a:srcRect b="0" l="0" r="0" t="0"/>
              <a:stretch/>
            </p:blipFill>
            <p:spPr>
              <a:xfrm>
                <a:off x="7069413" y="5781094"/>
                <a:ext cx="330628" cy="330628"/>
              </a:xfrm>
              <a:prstGeom prst="rect">
                <a:avLst/>
              </a:prstGeom>
              <a:noFill/>
              <a:ln>
                <a:noFill/>
              </a:ln>
            </p:spPr>
          </p:pic>
          <p:sp>
            <p:nvSpPr>
              <p:cNvPr id="218" name="Google Shape;218;p51"/>
              <p:cNvSpPr txBox="1"/>
              <p:nvPr/>
            </p:nvSpPr>
            <p:spPr>
              <a:xfrm>
                <a:off x="6883674" y="5354057"/>
                <a:ext cx="1901592" cy="267255"/>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rgbClr val="000000"/>
                  </a:buClr>
                  <a:buSzPts val="1137"/>
                  <a:buFont typeface="Arial"/>
                  <a:buNone/>
                </a:pPr>
                <a:r>
                  <a:rPr b="1" i="0" lang="it-IT" sz="1137" u="none" cap="none" strike="noStrike">
                    <a:solidFill>
                      <a:schemeClr val="dk2"/>
                    </a:solidFill>
                    <a:latin typeface="Arial"/>
                    <a:ea typeface="Arial"/>
                    <a:cs typeface="Arial"/>
                    <a:sym typeface="Arial"/>
                  </a:rPr>
                  <a:t>Subscribe</a:t>
                </a:r>
                <a:endParaRPr b="1" i="0" sz="1137" u="none" cap="none" strike="noStrike">
                  <a:solidFill>
                    <a:schemeClr val="dk2"/>
                  </a:solidFill>
                  <a:latin typeface="Arial"/>
                  <a:ea typeface="Arial"/>
                  <a:cs typeface="Arial"/>
                  <a:sym typeface="Arial"/>
                </a:endParaRPr>
              </a:p>
            </p:txBody>
          </p:sp>
        </p:grpSp>
        <p:pic>
          <p:nvPicPr>
            <p:cNvPr id="219" name="Google Shape;219;p51">
              <a:hlinkClick r:id="rId10"/>
            </p:cNvPr>
            <p:cNvPicPr preferRelativeResize="0"/>
            <p:nvPr/>
          </p:nvPicPr>
          <p:blipFill rotWithShape="1">
            <a:blip r:embed="rId11">
              <a:alphaModFix/>
            </a:blip>
            <a:srcRect b="0" l="0" r="0" t="0"/>
            <a:stretch/>
          </p:blipFill>
          <p:spPr>
            <a:xfrm>
              <a:off x="6636485" y="5778159"/>
              <a:ext cx="328612" cy="328612"/>
            </a:xfrm>
            <a:prstGeom prst="rect">
              <a:avLst/>
            </a:prstGeom>
            <a:noFill/>
            <a:ln>
              <a:noFill/>
            </a:ln>
          </p:spPr>
        </p:pic>
      </p:grpSp>
    </p:spTree>
  </p:cSld>
  <p:clrMapOvr>
    <a:masterClrMapping/>
  </p:clrMapOvr>
  <p:extLst>
    <p:ext uri="{DCECCB84-F9BA-43D5-87BE-67443E8EF086}">
      <p15:sldGuideLst>
        <p15:guide id="1" pos="551">
          <p15:clr>
            <a:srgbClr val="FBAE40"/>
          </p15:clr>
        </p15:guide>
        <p15:guide id="2" orient="horz" pos="1253">
          <p15:clr>
            <a:srgbClr val="FBAE40"/>
          </p15:clr>
        </p15:guide>
        <p15:guide id="3" orient="horz" pos="3634">
          <p15:clr>
            <a:srgbClr val="FBAE40"/>
          </p15:clr>
        </p15:guide>
        <p15:guide id="4" pos="6992">
          <p15:clr>
            <a:srgbClr val="FBAE40"/>
          </p15:clr>
        </p15:guide>
      </p15:sldGuideLst>
    </p:ext>
  </p:extLst>
</p:sldLayout>
</file>

<file path=ppt/slideLayouts/slideLayout3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resentation - Empty 2">
  <p:cSld name="Presentation - Empty 2">
    <p:spTree>
      <p:nvGrpSpPr>
        <p:cNvPr id="220" name="Shape 220"/>
        <p:cNvGrpSpPr/>
        <p:nvPr/>
      </p:nvGrpSpPr>
      <p:grpSpPr>
        <a:xfrm>
          <a:off x="0" y="0"/>
          <a:ext cx="0" cy="0"/>
          <a:chOff x="0" y="0"/>
          <a:chExt cx="0" cy="0"/>
        </a:xfrm>
      </p:grpSpPr>
      <p:pic>
        <p:nvPicPr>
          <p:cNvPr id="221" name="Google Shape;221;p52"/>
          <p:cNvPicPr preferRelativeResize="0"/>
          <p:nvPr/>
        </p:nvPicPr>
        <p:blipFill rotWithShape="1">
          <a:blip r:embed="rId2">
            <a:alphaModFix/>
          </a:blip>
          <a:srcRect b="0" l="0" r="0" t="0"/>
          <a:stretch/>
        </p:blipFill>
        <p:spPr>
          <a:xfrm>
            <a:off x="2" y="0"/>
            <a:ext cx="12192000" cy="6858000"/>
          </a:xfrm>
          <a:prstGeom prst="rect">
            <a:avLst/>
          </a:prstGeom>
          <a:noFill/>
          <a:ln>
            <a:noFill/>
          </a:ln>
        </p:spPr>
      </p:pic>
      <p:sp>
        <p:nvSpPr>
          <p:cNvPr id="222" name="Google Shape;222;p52"/>
          <p:cNvSpPr txBox="1"/>
          <p:nvPr/>
        </p:nvSpPr>
        <p:spPr>
          <a:xfrm>
            <a:off x="9413934" y="6216898"/>
            <a:ext cx="2249714" cy="292320"/>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rgbClr val="000000"/>
              </a:buClr>
              <a:buSzPts val="1300"/>
              <a:buFont typeface="Arial"/>
              <a:buNone/>
            </a:pPr>
            <a:fld id="{00000000-1234-1234-1234-123412341234}" type="slidenum">
              <a:rPr b="0" i="0" lang="it-IT" sz="1300" u="none" cap="none" strike="noStrike">
                <a:solidFill>
                  <a:schemeClr val="dk2"/>
                </a:solidFill>
                <a:latin typeface="Arial"/>
                <a:ea typeface="Arial"/>
                <a:cs typeface="Arial"/>
                <a:sym typeface="Arial"/>
              </a:rPr>
              <a:t>‹#›</a:t>
            </a:fld>
            <a:endParaRPr b="0" i="0" sz="1300" u="none" cap="none" strike="noStrike">
              <a:solidFill>
                <a:schemeClr val="dk2"/>
              </a:solidFill>
              <a:latin typeface="Arial"/>
              <a:ea typeface="Arial"/>
              <a:cs typeface="Arial"/>
              <a:sym typeface="Arial"/>
            </a:endParaRP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resentation - Empty - Empty">
  <p:cSld name="Presentation - Empty - Empty">
    <p:spTree>
      <p:nvGrpSpPr>
        <p:cNvPr id="223" name="Shape 223"/>
        <p:cNvGrpSpPr/>
        <p:nvPr/>
      </p:nvGrpSpPr>
      <p:grpSpPr>
        <a:xfrm>
          <a:off x="0" y="0"/>
          <a:ext cx="0" cy="0"/>
          <a:chOff x="0" y="0"/>
          <a:chExt cx="0" cy="0"/>
        </a:xfrm>
      </p:grpSpPr>
      <p:pic>
        <p:nvPicPr>
          <p:cNvPr id="224" name="Google Shape;224;p53"/>
          <p:cNvPicPr preferRelativeResize="0"/>
          <p:nvPr/>
        </p:nvPicPr>
        <p:blipFill rotWithShape="1">
          <a:blip r:embed="rId2">
            <a:alphaModFix/>
          </a:blip>
          <a:srcRect b="0" l="0" r="0" t="0"/>
          <a:stretch/>
        </p:blipFill>
        <p:spPr>
          <a:xfrm>
            <a:off x="2" y="0"/>
            <a:ext cx="12192000" cy="6858000"/>
          </a:xfrm>
          <a:prstGeom prst="rect">
            <a:avLst/>
          </a:prstGeom>
          <a:noFill/>
          <a:ln>
            <a:noFill/>
          </a:ln>
        </p:spPr>
      </p:pic>
      <p:sp>
        <p:nvSpPr>
          <p:cNvPr id="225" name="Google Shape;225;p53"/>
          <p:cNvSpPr txBox="1"/>
          <p:nvPr/>
        </p:nvSpPr>
        <p:spPr>
          <a:xfrm>
            <a:off x="9413934" y="6216898"/>
            <a:ext cx="2249714" cy="292320"/>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rgbClr val="000000"/>
              </a:buClr>
              <a:buSzPts val="1300"/>
              <a:buFont typeface="Arial"/>
              <a:buNone/>
            </a:pPr>
            <a:fld id="{00000000-1234-1234-1234-123412341234}" type="slidenum">
              <a:rPr b="0" i="0" lang="it-IT" sz="1300" u="none" cap="none" strike="noStrike">
                <a:solidFill>
                  <a:schemeClr val="dk2"/>
                </a:solidFill>
                <a:latin typeface="Arial"/>
                <a:ea typeface="Arial"/>
                <a:cs typeface="Arial"/>
                <a:sym typeface="Arial"/>
              </a:rPr>
              <a:t>‹#›</a:t>
            </a:fld>
            <a:endParaRPr b="0" i="0" sz="1300" u="none" cap="none" strike="noStrike">
              <a:solidFill>
                <a:schemeClr val="dk2"/>
              </a:solidFill>
              <a:latin typeface="Arial"/>
              <a:ea typeface="Arial"/>
              <a:cs typeface="Arial"/>
              <a:sym typeface="Arial"/>
            </a:endParaRPr>
          </a:p>
        </p:txBody>
      </p:sp>
    </p:spTree>
  </p:cSld>
  <p:clrMapOvr>
    <a:masterClrMapping/>
  </p:clrMapOvr>
  <p:extLst>
    <p:ext uri="{DCECCB84-F9BA-43D5-87BE-67443E8EF086}">
      <p15:sldGuideLst>
        <p15:guide id="1" pos="551">
          <p15:clr>
            <a:srgbClr val="FBAE40"/>
          </p15:clr>
        </p15:guide>
        <p15:guide id="2" orient="horz" pos="1253">
          <p15:clr>
            <a:srgbClr val="FBAE40"/>
          </p15:clr>
        </p15:guide>
        <p15:guide id="3" orient="horz" pos="3634">
          <p15:clr>
            <a:srgbClr val="FBAE40"/>
          </p15:clr>
        </p15:guide>
        <p15:guide id="4" pos="6992">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el, Untertitel und Inhalt">
  <p:cSld name="Titel, Untertitel und Inhalt">
    <p:spTree>
      <p:nvGrpSpPr>
        <p:cNvPr id="33" name="Shape 33"/>
        <p:cNvGrpSpPr/>
        <p:nvPr/>
      </p:nvGrpSpPr>
      <p:grpSpPr>
        <a:xfrm>
          <a:off x="0" y="0"/>
          <a:ext cx="0" cy="0"/>
          <a:chOff x="0" y="0"/>
          <a:chExt cx="0" cy="0"/>
        </a:xfrm>
      </p:grpSpPr>
      <p:sp>
        <p:nvSpPr>
          <p:cNvPr id="34" name="Google Shape;34;p15"/>
          <p:cNvSpPr txBox="1"/>
          <p:nvPr>
            <p:ph type="title"/>
          </p:nvPr>
        </p:nvSpPr>
        <p:spPr>
          <a:xfrm>
            <a:off x="865693" y="691990"/>
            <a:ext cx="8500360" cy="776523"/>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1400"/>
              <a:buNone/>
              <a:defRPr/>
            </a:lvl1pPr>
            <a:lvl2pPr lvl="1" algn="l">
              <a:lnSpc>
                <a:spcPct val="163222"/>
              </a:lnSpc>
              <a:spcBef>
                <a:spcPts val="0"/>
              </a:spcBef>
              <a:spcAft>
                <a:spcPts val="0"/>
              </a:spcAft>
              <a:buSzPts val="1400"/>
              <a:buNone/>
              <a:defRPr/>
            </a:lvl2pPr>
            <a:lvl3pPr lvl="2" algn="l">
              <a:lnSpc>
                <a:spcPct val="163222"/>
              </a:lnSpc>
              <a:spcBef>
                <a:spcPts val="0"/>
              </a:spcBef>
              <a:spcAft>
                <a:spcPts val="0"/>
              </a:spcAft>
              <a:buSzPts val="1400"/>
              <a:buNone/>
              <a:defRPr/>
            </a:lvl3pPr>
            <a:lvl4pPr lvl="3" algn="l">
              <a:lnSpc>
                <a:spcPct val="163222"/>
              </a:lnSpc>
              <a:spcBef>
                <a:spcPts val="0"/>
              </a:spcBef>
              <a:spcAft>
                <a:spcPts val="0"/>
              </a:spcAft>
              <a:buSzPts val="1400"/>
              <a:buNone/>
              <a:defRPr/>
            </a:lvl4pPr>
            <a:lvl5pPr lvl="4" algn="l">
              <a:lnSpc>
                <a:spcPct val="163222"/>
              </a:lnSpc>
              <a:spcBef>
                <a:spcPts val="0"/>
              </a:spcBef>
              <a:spcAft>
                <a:spcPts val="0"/>
              </a:spcAft>
              <a:buSzPts val="1400"/>
              <a:buNone/>
              <a:defRPr/>
            </a:lvl5pPr>
            <a:lvl6pPr lvl="5" algn="l">
              <a:lnSpc>
                <a:spcPct val="163222"/>
              </a:lnSpc>
              <a:spcBef>
                <a:spcPts val="0"/>
              </a:spcBef>
              <a:spcAft>
                <a:spcPts val="0"/>
              </a:spcAft>
              <a:buSzPts val="1400"/>
              <a:buNone/>
              <a:defRPr/>
            </a:lvl6pPr>
            <a:lvl7pPr lvl="6" algn="l">
              <a:lnSpc>
                <a:spcPct val="163222"/>
              </a:lnSpc>
              <a:spcBef>
                <a:spcPts val="0"/>
              </a:spcBef>
              <a:spcAft>
                <a:spcPts val="0"/>
              </a:spcAft>
              <a:buSzPts val="1400"/>
              <a:buNone/>
              <a:defRPr/>
            </a:lvl7pPr>
            <a:lvl8pPr lvl="7" algn="l">
              <a:lnSpc>
                <a:spcPct val="163222"/>
              </a:lnSpc>
              <a:spcBef>
                <a:spcPts val="0"/>
              </a:spcBef>
              <a:spcAft>
                <a:spcPts val="0"/>
              </a:spcAft>
              <a:buSzPts val="1400"/>
              <a:buNone/>
              <a:defRPr/>
            </a:lvl8pPr>
            <a:lvl9pPr lvl="8" algn="l">
              <a:lnSpc>
                <a:spcPct val="163222"/>
              </a:lnSpc>
              <a:spcBef>
                <a:spcPts val="0"/>
              </a:spcBef>
              <a:spcAft>
                <a:spcPts val="0"/>
              </a:spcAft>
              <a:buSzPts val="1400"/>
              <a:buNone/>
              <a:defRPr/>
            </a:lvl9pPr>
          </a:lstStyle>
          <a:p/>
        </p:txBody>
      </p:sp>
      <p:sp>
        <p:nvSpPr>
          <p:cNvPr id="35" name="Google Shape;35;p15"/>
          <p:cNvSpPr txBox="1"/>
          <p:nvPr>
            <p:ph idx="12" type="sldNum"/>
          </p:nvPr>
        </p:nvSpPr>
        <p:spPr>
          <a:xfrm>
            <a:off x="10494243" y="6380273"/>
            <a:ext cx="830111" cy="180142"/>
          </a:xfrm>
          <a:prstGeom prst="rect">
            <a:avLst/>
          </a:prstGeom>
          <a:noFill/>
          <a:ln>
            <a:noFill/>
          </a:ln>
        </p:spPr>
        <p:txBody>
          <a:bodyPr anchorCtr="0" anchor="t" bIns="45700" lIns="91425" spcFirstLastPara="1" rIns="91425" wrap="square" tIns="45700">
            <a:noAutofit/>
          </a:bodyPr>
          <a:lstStyle>
            <a:lvl1pPr indent="0" lvl="0"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1pPr>
            <a:lvl2pPr indent="0" lvl="1"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2pPr>
            <a:lvl3pPr indent="0" lvl="2"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3pPr>
            <a:lvl4pPr indent="0" lvl="3"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4pPr>
            <a:lvl5pPr indent="0" lvl="4"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5pPr>
            <a:lvl6pPr indent="0" lvl="5"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6pPr>
            <a:lvl7pPr indent="0" lvl="6"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7pPr>
            <a:lvl8pPr indent="0" lvl="7"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8pPr>
            <a:lvl9pPr indent="0" lvl="8"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it-IT"/>
              <a:t>‹#›</a:t>
            </a:fld>
            <a:endParaRPr/>
          </a:p>
        </p:txBody>
      </p:sp>
      <p:sp>
        <p:nvSpPr>
          <p:cNvPr id="36" name="Google Shape;36;p15"/>
          <p:cNvSpPr txBox="1"/>
          <p:nvPr>
            <p:ph idx="1" type="body"/>
          </p:nvPr>
        </p:nvSpPr>
        <p:spPr>
          <a:xfrm>
            <a:off x="865693" y="2493086"/>
            <a:ext cx="10458660" cy="3598328"/>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0"/>
              </a:spcBef>
              <a:spcAft>
                <a:spcPts val="0"/>
              </a:spcAft>
              <a:buClr>
                <a:schemeClr val="dk1"/>
              </a:buClr>
              <a:buSzPts val="1800"/>
              <a:buNone/>
              <a:defRPr/>
            </a:lvl1pPr>
            <a:lvl2pPr indent="-342900" lvl="1" marL="914400" algn="l">
              <a:lnSpc>
                <a:spcPct val="100000"/>
              </a:lnSpc>
              <a:spcBef>
                <a:spcPts val="0"/>
              </a:spcBef>
              <a:spcAft>
                <a:spcPts val="0"/>
              </a:spcAft>
              <a:buClr>
                <a:schemeClr val="dk1"/>
              </a:buClr>
              <a:buSzPts val="1800"/>
              <a:buChar char="•"/>
              <a:defRPr/>
            </a:lvl2pPr>
            <a:lvl3pPr indent="-342900" lvl="2" marL="1371600" algn="l">
              <a:lnSpc>
                <a:spcPct val="100000"/>
              </a:lnSpc>
              <a:spcBef>
                <a:spcPts val="0"/>
              </a:spcBef>
              <a:spcAft>
                <a:spcPts val="0"/>
              </a:spcAft>
              <a:buClr>
                <a:schemeClr val="dk1"/>
              </a:buClr>
              <a:buSzPts val="1800"/>
              <a:buChar char="•"/>
              <a:defRPr/>
            </a:lvl3pPr>
            <a:lvl4pPr indent="-342900" lvl="3" marL="1828800" algn="l">
              <a:lnSpc>
                <a:spcPct val="100000"/>
              </a:lnSpc>
              <a:spcBef>
                <a:spcPts val="0"/>
              </a:spcBef>
              <a:spcAft>
                <a:spcPts val="0"/>
              </a:spcAft>
              <a:buClr>
                <a:schemeClr val="dk1"/>
              </a:buClr>
              <a:buSzPts val="1800"/>
              <a:buChar char="•"/>
              <a:defRPr/>
            </a:lvl4pPr>
            <a:lvl5pPr indent="-342900" lvl="4" marL="2286000" algn="l">
              <a:lnSpc>
                <a:spcPct val="100000"/>
              </a:lnSpc>
              <a:spcBef>
                <a:spcPts val="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37" name="Google Shape;37;p15"/>
          <p:cNvSpPr txBox="1"/>
          <p:nvPr>
            <p:ph idx="2" type="body"/>
          </p:nvPr>
        </p:nvSpPr>
        <p:spPr>
          <a:xfrm>
            <a:off x="865693" y="1772828"/>
            <a:ext cx="10458660" cy="432286"/>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0"/>
              </a:spcBef>
              <a:spcAft>
                <a:spcPts val="0"/>
              </a:spcAft>
              <a:buClr>
                <a:schemeClr val="dk1"/>
              </a:buClr>
              <a:buSzPts val="2400"/>
              <a:buFont typeface="Century Gothic"/>
              <a:buNone/>
              <a:defRPr cap="none"/>
            </a:lvl1pPr>
            <a:lvl2pPr indent="-342900" lvl="1" marL="914400" algn="l">
              <a:lnSpc>
                <a:spcPct val="100000"/>
              </a:lnSpc>
              <a:spcBef>
                <a:spcPts val="0"/>
              </a:spcBef>
              <a:spcAft>
                <a:spcPts val="0"/>
              </a:spcAft>
              <a:buClr>
                <a:schemeClr val="dk1"/>
              </a:buClr>
              <a:buSzPts val="1800"/>
              <a:buChar char="•"/>
              <a:defRPr/>
            </a:lvl2pPr>
            <a:lvl3pPr indent="-342900" lvl="2" marL="1371600" algn="l">
              <a:lnSpc>
                <a:spcPct val="100000"/>
              </a:lnSpc>
              <a:spcBef>
                <a:spcPts val="0"/>
              </a:spcBef>
              <a:spcAft>
                <a:spcPts val="0"/>
              </a:spcAft>
              <a:buClr>
                <a:schemeClr val="dk1"/>
              </a:buClr>
              <a:buSzPts val="1800"/>
              <a:buChar char="•"/>
              <a:defRPr/>
            </a:lvl3pPr>
            <a:lvl4pPr indent="-342900" lvl="3" marL="1828800" algn="l">
              <a:lnSpc>
                <a:spcPct val="100000"/>
              </a:lnSpc>
              <a:spcBef>
                <a:spcPts val="0"/>
              </a:spcBef>
              <a:spcAft>
                <a:spcPts val="0"/>
              </a:spcAft>
              <a:buClr>
                <a:schemeClr val="dk1"/>
              </a:buClr>
              <a:buSzPts val="1800"/>
              <a:buChar char="•"/>
              <a:defRPr/>
            </a:lvl4pPr>
            <a:lvl5pPr indent="-342900" lvl="4" marL="2286000" algn="l">
              <a:lnSpc>
                <a:spcPct val="100000"/>
              </a:lnSpc>
              <a:spcBef>
                <a:spcPts val="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pic>
        <p:nvPicPr>
          <p:cNvPr id="38" name="Google Shape;38;p15"/>
          <p:cNvPicPr preferRelativeResize="0"/>
          <p:nvPr/>
        </p:nvPicPr>
        <p:blipFill rotWithShape="1">
          <a:blip r:embed="rId2">
            <a:alphaModFix/>
          </a:blip>
          <a:srcRect b="0" l="0" r="0" t="0"/>
          <a:stretch/>
        </p:blipFill>
        <p:spPr>
          <a:xfrm>
            <a:off x="2" y="6317402"/>
            <a:ext cx="1664027" cy="540597"/>
          </a:xfrm>
          <a:prstGeom prst="rect">
            <a:avLst/>
          </a:prstGeom>
          <a:noFill/>
          <a:ln>
            <a:noFill/>
          </a:ln>
        </p:spPr>
      </p:pic>
    </p:spTree>
  </p:cSld>
  <p:clrMapOvr>
    <a:masterClrMapping/>
  </p:clrMapOvr>
</p:sldLayout>
</file>

<file path=ppt/slideLayouts/slideLayout4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elfolie" showMasterSp="0" type="title">
  <p:cSld name="TITLE">
    <p:spTree>
      <p:nvGrpSpPr>
        <p:cNvPr id="234" name="Shape 234"/>
        <p:cNvGrpSpPr/>
        <p:nvPr/>
      </p:nvGrpSpPr>
      <p:grpSpPr>
        <a:xfrm>
          <a:off x="0" y="0"/>
          <a:ext cx="0" cy="0"/>
          <a:chOff x="0" y="0"/>
          <a:chExt cx="0" cy="0"/>
        </a:xfrm>
      </p:grpSpPr>
      <p:sp>
        <p:nvSpPr>
          <p:cNvPr id="235" name="Google Shape;235;p55"/>
          <p:cNvSpPr txBox="1"/>
          <p:nvPr>
            <p:ph type="ctrTitle"/>
          </p:nvPr>
        </p:nvSpPr>
        <p:spPr>
          <a:xfrm>
            <a:off x="865695" y="691990"/>
            <a:ext cx="8488263" cy="1080839"/>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1400"/>
              <a:buNone/>
              <a:defRPr>
                <a:solidFill>
                  <a:schemeClr val="lt2"/>
                </a:solidFill>
                <a:latin typeface="Century Gothic"/>
                <a:ea typeface="Century Gothic"/>
                <a:cs typeface="Century Gothic"/>
                <a:sym typeface="Century Gothic"/>
              </a:defRPr>
            </a:lvl1pPr>
            <a:lvl2pPr lvl="1" algn="l">
              <a:lnSpc>
                <a:spcPct val="163222"/>
              </a:lnSpc>
              <a:spcBef>
                <a:spcPts val="0"/>
              </a:spcBef>
              <a:spcAft>
                <a:spcPts val="0"/>
              </a:spcAft>
              <a:buSzPts val="1400"/>
              <a:buNone/>
              <a:defRPr/>
            </a:lvl2pPr>
            <a:lvl3pPr lvl="2" algn="l">
              <a:lnSpc>
                <a:spcPct val="163222"/>
              </a:lnSpc>
              <a:spcBef>
                <a:spcPts val="0"/>
              </a:spcBef>
              <a:spcAft>
                <a:spcPts val="0"/>
              </a:spcAft>
              <a:buSzPts val="1400"/>
              <a:buNone/>
              <a:defRPr/>
            </a:lvl3pPr>
            <a:lvl4pPr lvl="3" algn="l">
              <a:lnSpc>
                <a:spcPct val="163222"/>
              </a:lnSpc>
              <a:spcBef>
                <a:spcPts val="0"/>
              </a:spcBef>
              <a:spcAft>
                <a:spcPts val="0"/>
              </a:spcAft>
              <a:buSzPts val="1400"/>
              <a:buNone/>
              <a:defRPr/>
            </a:lvl4pPr>
            <a:lvl5pPr lvl="4" algn="l">
              <a:lnSpc>
                <a:spcPct val="163222"/>
              </a:lnSpc>
              <a:spcBef>
                <a:spcPts val="0"/>
              </a:spcBef>
              <a:spcAft>
                <a:spcPts val="0"/>
              </a:spcAft>
              <a:buSzPts val="1400"/>
              <a:buNone/>
              <a:defRPr/>
            </a:lvl5pPr>
            <a:lvl6pPr lvl="5" algn="l">
              <a:lnSpc>
                <a:spcPct val="163222"/>
              </a:lnSpc>
              <a:spcBef>
                <a:spcPts val="0"/>
              </a:spcBef>
              <a:spcAft>
                <a:spcPts val="0"/>
              </a:spcAft>
              <a:buSzPts val="1400"/>
              <a:buNone/>
              <a:defRPr/>
            </a:lvl6pPr>
            <a:lvl7pPr lvl="6" algn="l">
              <a:lnSpc>
                <a:spcPct val="163222"/>
              </a:lnSpc>
              <a:spcBef>
                <a:spcPts val="0"/>
              </a:spcBef>
              <a:spcAft>
                <a:spcPts val="0"/>
              </a:spcAft>
              <a:buSzPts val="1400"/>
              <a:buNone/>
              <a:defRPr/>
            </a:lvl7pPr>
            <a:lvl8pPr lvl="7" algn="l">
              <a:lnSpc>
                <a:spcPct val="163222"/>
              </a:lnSpc>
              <a:spcBef>
                <a:spcPts val="0"/>
              </a:spcBef>
              <a:spcAft>
                <a:spcPts val="0"/>
              </a:spcAft>
              <a:buSzPts val="1400"/>
              <a:buNone/>
              <a:defRPr/>
            </a:lvl8pPr>
            <a:lvl9pPr lvl="8" algn="l">
              <a:lnSpc>
                <a:spcPct val="163222"/>
              </a:lnSpc>
              <a:spcBef>
                <a:spcPts val="0"/>
              </a:spcBef>
              <a:spcAft>
                <a:spcPts val="0"/>
              </a:spcAft>
              <a:buSzPts val="1400"/>
              <a:buNone/>
              <a:defRPr/>
            </a:lvl9pPr>
          </a:lstStyle>
          <a:p/>
        </p:txBody>
      </p:sp>
      <p:sp>
        <p:nvSpPr>
          <p:cNvPr id="236" name="Google Shape;236;p55"/>
          <p:cNvSpPr txBox="1"/>
          <p:nvPr>
            <p:ph idx="1" type="subTitle"/>
          </p:nvPr>
        </p:nvSpPr>
        <p:spPr>
          <a:xfrm>
            <a:off x="865695" y="2133107"/>
            <a:ext cx="10458659" cy="3958308"/>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Clr>
                <a:schemeClr val="dk1"/>
              </a:buClr>
              <a:buSzPts val="2400"/>
              <a:buFont typeface="Century Gothic"/>
              <a:buNone/>
              <a:defRPr sz="2400" cap="none">
                <a:latin typeface="Century Gothic"/>
                <a:ea typeface="Century Gothic"/>
                <a:cs typeface="Century Gothic"/>
                <a:sym typeface="Century Gothic"/>
              </a:defRPr>
            </a:lvl1pPr>
            <a:lvl2pPr lvl="1" algn="l">
              <a:lnSpc>
                <a:spcPct val="100000"/>
              </a:lnSpc>
              <a:spcBef>
                <a:spcPts val="0"/>
              </a:spcBef>
              <a:spcAft>
                <a:spcPts val="0"/>
              </a:spcAft>
              <a:buClr>
                <a:schemeClr val="dk1"/>
              </a:buClr>
              <a:buSzPts val="1800"/>
              <a:buChar char="•"/>
              <a:defRPr/>
            </a:lvl2pPr>
            <a:lvl3pPr lvl="2" algn="l">
              <a:lnSpc>
                <a:spcPct val="100000"/>
              </a:lnSpc>
              <a:spcBef>
                <a:spcPts val="0"/>
              </a:spcBef>
              <a:spcAft>
                <a:spcPts val="0"/>
              </a:spcAft>
              <a:buClr>
                <a:schemeClr val="dk1"/>
              </a:buClr>
              <a:buSzPts val="1800"/>
              <a:buChar char="•"/>
              <a:defRPr/>
            </a:lvl3pPr>
            <a:lvl4pPr lvl="3" algn="l">
              <a:lnSpc>
                <a:spcPct val="100000"/>
              </a:lnSpc>
              <a:spcBef>
                <a:spcPts val="0"/>
              </a:spcBef>
              <a:spcAft>
                <a:spcPts val="0"/>
              </a:spcAft>
              <a:buClr>
                <a:schemeClr val="dk1"/>
              </a:buClr>
              <a:buSzPts val="1800"/>
              <a:buChar char="•"/>
              <a:defRPr/>
            </a:lvl4pPr>
            <a:lvl5pPr lvl="4" algn="l">
              <a:lnSpc>
                <a:spcPct val="100000"/>
              </a:lnSpc>
              <a:spcBef>
                <a:spcPts val="0"/>
              </a:spcBef>
              <a:spcAft>
                <a:spcPts val="0"/>
              </a:spcAft>
              <a:buClr>
                <a:schemeClr val="dk1"/>
              </a:buClr>
              <a:buSzPts val="1800"/>
              <a:buChar char="•"/>
              <a:defRPr/>
            </a:lvl5pPr>
            <a:lvl6pPr lvl="5" algn="l">
              <a:lnSpc>
                <a:spcPct val="100000"/>
              </a:lnSpc>
              <a:spcBef>
                <a:spcPts val="360"/>
              </a:spcBef>
              <a:spcAft>
                <a:spcPts val="0"/>
              </a:spcAft>
              <a:buClr>
                <a:schemeClr val="dk1"/>
              </a:buClr>
              <a:buSzPts val="1800"/>
              <a:buChar char="-"/>
              <a:defRPr/>
            </a:lvl6pPr>
            <a:lvl7pPr lvl="6" algn="l">
              <a:lnSpc>
                <a:spcPct val="100000"/>
              </a:lnSpc>
              <a:spcBef>
                <a:spcPts val="360"/>
              </a:spcBef>
              <a:spcAft>
                <a:spcPts val="0"/>
              </a:spcAft>
              <a:buClr>
                <a:schemeClr val="dk1"/>
              </a:buClr>
              <a:buSzPts val="1800"/>
              <a:buChar char="-"/>
              <a:defRPr/>
            </a:lvl7pPr>
            <a:lvl8pPr lvl="7" algn="l">
              <a:lnSpc>
                <a:spcPct val="100000"/>
              </a:lnSpc>
              <a:spcBef>
                <a:spcPts val="360"/>
              </a:spcBef>
              <a:spcAft>
                <a:spcPts val="0"/>
              </a:spcAft>
              <a:buClr>
                <a:schemeClr val="dk1"/>
              </a:buClr>
              <a:buSzPts val="1800"/>
              <a:buChar char="-"/>
              <a:defRPr/>
            </a:lvl8pPr>
            <a:lvl9pPr lvl="8" algn="l">
              <a:lnSpc>
                <a:spcPct val="100000"/>
              </a:lnSpc>
              <a:spcBef>
                <a:spcPts val="360"/>
              </a:spcBef>
              <a:spcAft>
                <a:spcPts val="0"/>
              </a:spcAft>
              <a:buClr>
                <a:schemeClr val="dk1"/>
              </a:buClr>
              <a:buSzPts val="1800"/>
              <a:buChar char="-"/>
              <a:defRPr/>
            </a:lvl9pPr>
          </a:lstStyle>
          <a:p/>
        </p:txBody>
      </p:sp>
      <p:pic>
        <p:nvPicPr>
          <p:cNvPr id="237" name="Google Shape;237;p55"/>
          <p:cNvPicPr preferRelativeResize="0"/>
          <p:nvPr/>
        </p:nvPicPr>
        <p:blipFill rotWithShape="1">
          <a:blip r:embed="rId2">
            <a:alphaModFix/>
          </a:blip>
          <a:srcRect b="0" l="0" r="0" t="0"/>
          <a:stretch/>
        </p:blipFill>
        <p:spPr>
          <a:xfrm>
            <a:off x="3" y="6317402"/>
            <a:ext cx="1664027" cy="540597"/>
          </a:xfrm>
          <a:prstGeom prst="rect">
            <a:avLst/>
          </a:prstGeom>
          <a:noFill/>
          <a:ln>
            <a:noFill/>
          </a:ln>
        </p:spPr>
      </p:pic>
      <p:sp>
        <p:nvSpPr>
          <p:cNvPr id="238" name="Google Shape;238;p55"/>
          <p:cNvSpPr txBox="1"/>
          <p:nvPr/>
        </p:nvSpPr>
        <p:spPr>
          <a:xfrm>
            <a:off x="3436816" y="6353099"/>
            <a:ext cx="5318366" cy="475771"/>
          </a:xfrm>
          <a:prstGeom prst="rect">
            <a:avLst/>
          </a:prstGeom>
          <a:noFill/>
          <a:ln>
            <a:noFill/>
          </a:ln>
        </p:spPr>
        <p:txBody>
          <a:bodyPr anchorCtr="0" anchor="t" bIns="45700" lIns="91425" spcFirstLastPara="1" rIns="91425" wrap="square" tIns="45700">
            <a:spAutoFit/>
          </a:bodyPr>
          <a:lstStyle/>
          <a:p>
            <a:pPr indent="0" lvl="0" marL="0" marR="0" rtl="0" algn="l">
              <a:lnSpc>
                <a:spcPct val="125000"/>
              </a:lnSpc>
              <a:spcBef>
                <a:spcPts val="0"/>
              </a:spcBef>
              <a:spcAft>
                <a:spcPts val="0"/>
              </a:spcAft>
              <a:buClr>
                <a:srgbClr val="000000"/>
              </a:buClr>
              <a:buSzPts val="1200"/>
              <a:buFont typeface="Arial"/>
              <a:buNone/>
            </a:pPr>
            <a:r>
              <a:rPr b="0" i="0" lang="it-IT" sz="1200" u="none" cap="none" strike="noStrike">
                <a:solidFill>
                  <a:schemeClr val="dk1"/>
                </a:solidFill>
                <a:latin typeface="Century Gothic"/>
                <a:ea typeface="Century Gothic"/>
                <a:cs typeface="Century Gothic"/>
                <a:sym typeface="Century Gothic"/>
              </a:rPr>
              <a:t>FinAI: Fintech and Artificial Intelligence in Finance - Towards a transparent financial industry</a:t>
            </a:r>
            <a:endParaRPr b="0" i="0" sz="1200" u="none" cap="none" strike="noStrike">
              <a:solidFill>
                <a:schemeClr val="dk1"/>
              </a:solidFill>
              <a:latin typeface="Century Gothic"/>
              <a:ea typeface="Century Gothic"/>
              <a:cs typeface="Century Gothic"/>
              <a:sym typeface="Century Gothic"/>
            </a:endParaRPr>
          </a:p>
        </p:txBody>
      </p:sp>
      <p:pic>
        <p:nvPicPr>
          <p:cNvPr id="239" name="Google Shape;239;p55"/>
          <p:cNvPicPr preferRelativeResize="0"/>
          <p:nvPr/>
        </p:nvPicPr>
        <p:blipFill rotWithShape="1">
          <a:blip r:embed="rId3">
            <a:alphaModFix/>
          </a:blip>
          <a:srcRect b="0" l="0" r="0" t="0"/>
          <a:stretch/>
        </p:blipFill>
        <p:spPr>
          <a:xfrm>
            <a:off x="10570737" y="5845686"/>
            <a:ext cx="1621262" cy="1012315"/>
          </a:xfrm>
          <a:prstGeom prst="rect">
            <a:avLst/>
          </a:prstGeom>
          <a:noFill/>
          <a:ln>
            <a:noFill/>
          </a:ln>
        </p:spPr>
      </p:pic>
    </p:spTree>
  </p:cSld>
  <p:clrMapOvr>
    <a:masterClrMapping/>
  </p:clrMapOvr>
  <p:extLst>
    <p:ext uri="{DCECCB84-F9BA-43D5-87BE-67443E8EF086}">
      <p15:sldGuideLst>
        <p15:guide id="1" orient="horz" pos="2160">
          <p15:clr>
            <a:srgbClr val="FBAE40"/>
          </p15:clr>
        </p15:guide>
        <p15:guide id="2" pos="3119">
          <p15:clr>
            <a:srgbClr val="FBAE40"/>
          </p15:clr>
        </p15:guide>
      </p15:sldGuideLst>
    </p:ext>
  </p:extLst>
</p:sldLayout>
</file>

<file path=ppt/slideLayouts/slideLayout4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el, Untertitel und Inhalt">
  <p:cSld name="Titel, Untertitel und Inhalt">
    <p:spTree>
      <p:nvGrpSpPr>
        <p:cNvPr id="240" name="Shape 240"/>
        <p:cNvGrpSpPr/>
        <p:nvPr/>
      </p:nvGrpSpPr>
      <p:grpSpPr>
        <a:xfrm>
          <a:off x="0" y="0"/>
          <a:ext cx="0" cy="0"/>
          <a:chOff x="0" y="0"/>
          <a:chExt cx="0" cy="0"/>
        </a:xfrm>
      </p:grpSpPr>
      <p:sp>
        <p:nvSpPr>
          <p:cNvPr id="241" name="Google Shape;241;p56"/>
          <p:cNvSpPr txBox="1"/>
          <p:nvPr>
            <p:ph type="title"/>
          </p:nvPr>
        </p:nvSpPr>
        <p:spPr>
          <a:xfrm>
            <a:off x="865693" y="691991"/>
            <a:ext cx="8500360" cy="776523"/>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1400"/>
              <a:buNone/>
              <a:defRPr/>
            </a:lvl1pPr>
            <a:lvl2pPr lvl="1" algn="l">
              <a:lnSpc>
                <a:spcPct val="163222"/>
              </a:lnSpc>
              <a:spcBef>
                <a:spcPts val="0"/>
              </a:spcBef>
              <a:spcAft>
                <a:spcPts val="0"/>
              </a:spcAft>
              <a:buSzPts val="1400"/>
              <a:buNone/>
              <a:defRPr/>
            </a:lvl2pPr>
            <a:lvl3pPr lvl="2" algn="l">
              <a:lnSpc>
                <a:spcPct val="163222"/>
              </a:lnSpc>
              <a:spcBef>
                <a:spcPts val="0"/>
              </a:spcBef>
              <a:spcAft>
                <a:spcPts val="0"/>
              </a:spcAft>
              <a:buSzPts val="1400"/>
              <a:buNone/>
              <a:defRPr/>
            </a:lvl3pPr>
            <a:lvl4pPr lvl="3" algn="l">
              <a:lnSpc>
                <a:spcPct val="163222"/>
              </a:lnSpc>
              <a:spcBef>
                <a:spcPts val="0"/>
              </a:spcBef>
              <a:spcAft>
                <a:spcPts val="0"/>
              </a:spcAft>
              <a:buSzPts val="1400"/>
              <a:buNone/>
              <a:defRPr/>
            </a:lvl4pPr>
            <a:lvl5pPr lvl="4" algn="l">
              <a:lnSpc>
                <a:spcPct val="163222"/>
              </a:lnSpc>
              <a:spcBef>
                <a:spcPts val="0"/>
              </a:spcBef>
              <a:spcAft>
                <a:spcPts val="0"/>
              </a:spcAft>
              <a:buSzPts val="1400"/>
              <a:buNone/>
              <a:defRPr/>
            </a:lvl5pPr>
            <a:lvl6pPr lvl="5" algn="l">
              <a:lnSpc>
                <a:spcPct val="163222"/>
              </a:lnSpc>
              <a:spcBef>
                <a:spcPts val="0"/>
              </a:spcBef>
              <a:spcAft>
                <a:spcPts val="0"/>
              </a:spcAft>
              <a:buSzPts val="1400"/>
              <a:buNone/>
              <a:defRPr/>
            </a:lvl6pPr>
            <a:lvl7pPr lvl="6" algn="l">
              <a:lnSpc>
                <a:spcPct val="163222"/>
              </a:lnSpc>
              <a:spcBef>
                <a:spcPts val="0"/>
              </a:spcBef>
              <a:spcAft>
                <a:spcPts val="0"/>
              </a:spcAft>
              <a:buSzPts val="1400"/>
              <a:buNone/>
              <a:defRPr/>
            </a:lvl7pPr>
            <a:lvl8pPr lvl="7" algn="l">
              <a:lnSpc>
                <a:spcPct val="163222"/>
              </a:lnSpc>
              <a:spcBef>
                <a:spcPts val="0"/>
              </a:spcBef>
              <a:spcAft>
                <a:spcPts val="0"/>
              </a:spcAft>
              <a:buSzPts val="1400"/>
              <a:buNone/>
              <a:defRPr/>
            </a:lvl8pPr>
            <a:lvl9pPr lvl="8" algn="l">
              <a:lnSpc>
                <a:spcPct val="163222"/>
              </a:lnSpc>
              <a:spcBef>
                <a:spcPts val="0"/>
              </a:spcBef>
              <a:spcAft>
                <a:spcPts val="0"/>
              </a:spcAft>
              <a:buSzPts val="1400"/>
              <a:buNone/>
              <a:defRPr/>
            </a:lvl9pPr>
          </a:lstStyle>
          <a:p/>
        </p:txBody>
      </p:sp>
      <p:sp>
        <p:nvSpPr>
          <p:cNvPr id="242" name="Google Shape;242;p56"/>
          <p:cNvSpPr txBox="1"/>
          <p:nvPr>
            <p:ph idx="12" type="sldNum"/>
          </p:nvPr>
        </p:nvSpPr>
        <p:spPr>
          <a:xfrm>
            <a:off x="10494244" y="6380273"/>
            <a:ext cx="830111" cy="180142"/>
          </a:xfrm>
          <a:prstGeom prst="rect">
            <a:avLst/>
          </a:prstGeom>
          <a:noFill/>
          <a:ln>
            <a:noFill/>
          </a:ln>
        </p:spPr>
        <p:txBody>
          <a:bodyPr anchorCtr="0" anchor="t" bIns="0" lIns="0" spcFirstLastPara="1" rIns="0" wrap="square" tIns="0">
            <a:no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it-IT"/>
              <a:t>‹#›</a:t>
            </a:fld>
            <a:endParaRPr/>
          </a:p>
        </p:txBody>
      </p:sp>
      <p:sp>
        <p:nvSpPr>
          <p:cNvPr id="243" name="Google Shape;243;p56"/>
          <p:cNvSpPr txBox="1"/>
          <p:nvPr>
            <p:ph idx="1" type="body"/>
          </p:nvPr>
        </p:nvSpPr>
        <p:spPr>
          <a:xfrm>
            <a:off x="865693" y="2493086"/>
            <a:ext cx="10458660" cy="3598328"/>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0"/>
              </a:spcBef>
              <a:spcAft>
                <a:spcPts val="0"/>
              </a:spcAft>
              <a:buClr>
                <a:schemeClr val="dk1"/>
              </a:buClr>
              <a:buSzPts val="1800"/>
              <a:buNone/>
              <a:defRPr/>
            </a:lvl1pPr>
            <a:lvl2pPr indent="-342900" lvl="1" marL="914400" algn="l">
              <a:lnSpc>
                <a:spcPct val="100000"/>
              </a:lnSpc>
              <a:spcBef>
                <a:spcPts val="0"/>
              </a:spcBef>
              <a:spcAft>
                <a:spcPts val="0"/>
              </a:spcAft>
              <a:buClr>
                <a:schemeClr val="dk1"/>
              </a:buClr>
              <a:buSzPts val="1800"/>
              <a:buChar char="•"/>
              <a:defRPr/>
            </a:lvl2pPr>
            <a:lvl3pPr indent="-342900" lvl="2" marL="1371600" algn="l">
              <a:lnSpc>
                <a:spcPct val="100000"/>
              </a:lnSpc>
              <a:spcBef>
                <a:spcPts val="0"/>
              </a:spcBef>
              <a:spcAft>
                <a:spcPts val="0"/>
              </a:spcAft>
              <a:buClr>
                <a:schemeClr val="dk1"/>
              </a:buClr>
              <a:buSzPts val="1800"/>
              <a:buChar char="•"/>
              <a:defRPr/>
            </a:lvl3pPr>
            <a:lvl4pPr indent="-342900" lvl="3" marL="1828800" algn="l">
              <a:lnSpc>
                <a:spcPct val="100000"/>
              </a:lnSpc>
              <a:spcBef>
                <a:spcPts val="0"/>
              </a:spcBef>
              <a:spcAft>
                <a:spcPts val="0"/>
              </a:spcAft>
              <a:buClr>
                <a:schemeClr val="dk1"/>
              </a:buClr>
              <a:buSzPts val="1800"/>
              <a:buChar char="•"/>
              <a:defRPr/>
            </a:lvl4pPr>
            <a:lvl5pPr indent="-342900" lvl="4" marL="2286000" algn="l">
              <a:lnSpc>
                <a:spcPct val="100000"/>
              </a:lnSpc>
              <a:spcBef>
                <a:spcPts val="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244" name="Google Shape;244;p56"/>
          <p:cNvSpPr txBox="1"/>
          <p:nvPr>
            <p:ph idx="2" type="body"/>
          </p:nvPr>
        </p:nvSpPr>
        <p:spPr>
          <a:xfrm>
            <a:off x="865693" y="1772828"/>
            <a:ext cx="10458660" cy="432286"/>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0"/>
              </a:spcBef>
              <a:spcAft>
                <a:spcPts val="0"/>
              </a:spcAft>
              <a:buClr>
                <a:schemeClr val="dk1"/>
              </a:buClr>
              <a:buSzPts val="2400"/>
              <a:buFont typeface="Century Gothic"/>
              <a:buNone/>
              <a:defRPr cap="none"/>
            </a:lvl1pPr>
            <a:lvl2pPr indent="-342900" lvl="1" marL="914400" algn="l">
              <a:lnSpc>
                <a:spcPct val="100000"/>
              </a:lnSpc>
              <a:spcBef>
                <a:spcPts val="0"/>
              </a:spcBef>
              <a:spcAft>
                <a:spcPts val="0"/>
              </a:spcAft>
              <a:buClr>
                <a:schemeClr val="dk1"/>
              </a:buClr>
              <a:buSzPts val="1800"/>
              <a:buChar char="•"/>
              <a:defRPr/>
            </a:lvl2pPr>
            <a:lvl3pPr indent="-342900" lvl="2" marL="1371600" algn="l">
              <a:lnSpc>
                <a:spcPct val="100000"/>
              </a:lnSpc>
              <a:spcBef>
                <a:spcPts val="0"/>
              </a:spcBef>
              <a:spcAft>
                <a:spcPts val="0"/>
              </a:spcAft>
              <a:buClr>
                <a:schemeClr val="dk1"/>
              </a:buClr>
              <a:buSzPts val="1800"/>
              <a:buChar char="•"/>
              <a:defRPr/>
            </a:lvl3pPr>
            <a:lvl4pPr indent="-342900" lvl="3" marL="1828800" algn="l">
              <a:lnSpc>
                <a:spcPct val="100000"/>
              </a:lnSpc>
              <a:spcBef>
                <a:spcPts val="0"/>
              </a:spcBef>
              <a:spcAft>
                <a:spcPts val="0"/>
              </a:spcAft>
              <a:buClr>
                <a:schemeClr val="dk1"/>
              </a:buClr>
              <a:buSzPts val="1800"/>
              <a:buChar char="•"/>
              <a:defRPr/>
            </a:lvl4pPr>
            <a:lvl5pPr indent="-342900" lvl="4" marL="2286000" algn="l">
              <a:lnSpc>
                <a:spcPct val="100000"/>
              </a:lnSpc>
              <a:spcBef>
                <a:spcPts val="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pic>
        <p:nvPicPr>
          <p:cNvPr id="245" name="Google Shape;245;p56"/>
          <p:cNvPicPr preferRelativeResize="0"/>
          <p:nvPr/>
        </p:nvPicPr>
        <p:blipFill rotWithShape="1">
          <a:blip r:embed="rId2">
            <a:alphaModFix/>
          </a:blip>
          <a:srcRect b="0" l="0" r="0" t="0"/>
          <a:stretch/>
        </p:blipFill>
        <p:spPr>
          <a:xfrm>
            <a:off x="3" y="6317402"/>
            <a:ext cx="1664027" cy="540597"/>
          </a:xfrm>
          <a:prstGeom prst="rect">
            <a:avLst/>
          </a:prstGeom>
          <a:noFill/>
          <a:ln>
            <a:noFill/>
          </a:ln>
        </p:spPr>
      </p:pic>
    </p:spTree>
  </p:cSld>
  <p:clrMapOvr>
    <a:masterClrMapping/>
  </p:clrMapOvr>
</p:sldLayout>
</file>

<file path=ppt/slideLayouts/slideLayout4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el, Untertitel und Inhalt (2 Spalten)">
  <p:cSld name="Titel, Untertitel und Inhalt (2 Spalten)">
    <p:spTree>
      <p:nvGrpSpPr>
        <p:cNvPr id="246" name="Shape 246"/>
        <p:cNvGrpSpPr/>
        <p:nvPr/>
      </p:nvGrpSpPr>
      <p:grpSpPr>
        <a:xfrm>
          <a:off x="0" y="0"/>
          <a:ext cx="0" cy="0"/>
          <a:chOff x="0" y="0"/>
          <a:chExt cx="0" cy="0"/>
        </a:xfrm>
      </p:grpSpPr>
      <p:sp>
        <p:nvSpPr>
          <p:cNvPr id="247" name="Google Shape;247;p57"/>
          <p:cNvSpPr txBox="1"/>
          <p:nvPr>
            <p:ph type="title"/>
          </p:nvPr>
        </p:nvSpPr>
        <p:spPr>
          <a:xfrm>
            <a:off x="865693" y="691991"/>
            <a:ext cx="8500360" cy="776523"/>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1400"/>
              <a:buNone/>
              <a:defRPr/>
            </a:lvl1pPr>
            <a:lvl2pPr lvl="1" algn="l">
              <a:lnSpc>
                <a:spcPct val="163222"/>
              </a:lnSpc>
              <a:spcBef>
                <a:spcPts val="0"/>
              </a:spcBef>
              <a:spcAft>
                <a:spcPts val="0"/>
              </a:spcAft>
              <a:buSzPts val="1400"/>
              <a:buNone/>
              <a:defRPr/>
            </a:lvl2pPr>
            <a:lvl3pPr lvl="2" algn="l">
              <a:lnSpc>
                <a:spcPct val="163222"/>
              </a:lnSpc>
              <a:spcBef>
                <a:spcPts val="0"/>
              </a:spcBef>
              <a:spcAft>
                <a:spcPts val="0"/>
              </a:spcAft>
              <a:buSzPts val="1400"/>
              <a:buNone/>
              <a:defRPr/>
            </a:lvl3pPr>
            <a:lvl4pPr lvl="3" algn="l">
              <a:lnSpc>
                <a:spcPct val="163222"/>
              </a:lnSpc>
              <a:spcBef>
                <a:spcPts val="0"/>
              </a:spcBef>
              <a:spcAft>
                <a:spcPts val="0"/>
              </a:spcAft>
              <a:buSzPts val="1400"/>
              <a:buNone/>
              <a:defRPr/>
            </a:lvl4pPr>
            <a:lvl5pPr lvl="4" algn="l">
              <a:lnSpc>
                <a:spcPct val="163222"/>
              </a:lnSpc>
              <a:spcBef>
                <a:spcPts val="0"/>
              </a:spcBef>
              <a:spcAft>
                <a:spcPts val="0"/>
              </a:spcAft>
              <a:buSzPts val="1400"/>
              <a:buNone/>
              <a:defRPr/>
            </a:lvl5pPr>
            <a:lvl6pPr lvl="5" algn="l">
              <a:lnSpc>
                <a:spcPct val="163222"/>
              </a:lnSpc>
              <a:spcBef>
                <a:spcPts val="0"/>
              </a:spcBef>
              <a:spcAft>
                <a:spcPts val="0"/>
              </a:spcAft>
              <a:buSzPts val="1400"/>
              <a:buNone/>
              <a:defRPr/>
            </a:lvl6pPr>
            <a:lvl7pPr lvl="6" algn="l">
              <a:lnSpc>
                <a:spcPct val="163222"/>
              </a:lnSpc>
              <a:spcBef>
                <a:spcPts val="0"/>
              </a:spcBef>
              <a:spcAft>
                <a:spcPts val="0"/>
              </a:spcAft>
              <a:buSzPts val="1400"/>
              <a:buNone/>
              <a:defRPr/>
            </a:lvl7pPr>
            <a:lvl8pPr lvl="7" algn="l">
              <a:lnSpc>
                <a:spcPct val="163222"/>
              </a:lnSpc>
              <a:spcBef>
                <a:spcPts val="0"/>
              </a:spcBef>
              <a:spcAft>
                <a:spcPts val="0"/>
              </a:spcAft>
              <a:buSzPts val="1400"/>
              <a:buNone/>
              <a:defRPr/>
            </a:lvl8pPr>
            <a:lvl9pPr lvl="8" algn="l">
              <a:lnSpc>
                <a:spcPct val="163222"/>
              </a:lnSpc>
              <a:spcBef>
                <a:spcPts val="0"/>
              </a:spcBef>
              <a:spcAft>
                <a:spcPts val="0"/>
              </a:spcAft>
              <a:buSzPts val="1400"/>
              <a:buNone/>
              <a:defRPr/>
            </a:lvl9pPr>
          </a:lstStyle>
          <a:p/>
        </p:txBody>
      </p:sp>
      <p:sp>
        <p:nvSpPr>
          <p:cNvPr id="248" name="Google Shape;248;p57"/>
          <p:cNvSpPr txBox="1"/>
          <p:nvPr>
            <p:ph idx="12" type="sldNum"/>
          </p:nvPr>
        </p:nvSpPr>
        <p:spPr>
          <a:xfrm>
            <a:off x="10494244" y="6380273"/>
            <a:ext cx="830111" cy="180142"/>
          </a:xfrm>
          <a:prstGeom prst="rect">
            <a:avLst/>
          </a:prstGeom>
          <a:noFill/>
          <a:ln>
            <a:noFill/>
          </a:ln>
        </p:spPr>
        <p:txBody>
          <a:bodyPr anchorCtr="0" anchor="t" bIns="0" lIns="0" spcFirstLastPara="1" rIns="0" wrap="square" tIns="0">
            <a:no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it-IT"/>
              <a:t>‹#›</a:t>
            </a:fld>
            <a:endParaRPr/>
          </a:p>
        </p:txBody>
      </p:sp>
      <p:sp>
        <p:nvSpPr>
          <p:cNvPr id="249" name="Google Shape;249;p57"/>
          <p:cNvSpPr txBox="1"/>
          <p:nvPr>
            <p:ph idx="1" type="body"/>
          </p:nvPr>
        </p:nvSpPr>
        <p:spPr>
          <a:xfrm>
            <a:off x="865695" y="2493086"/>
            <a:ext cx="5051501" cy="3598328"/>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0"/>
              </a:spcBef>
              <a:spcAft>
                <a:spcPts val="0"/>
              </a:spcAft>
              <a:buClr>
                <a:schemeClr val="dk1"/>
              </a:buClr>
              <a:buSzPts val="1800"/>
              <a:buNone/>
              <a:defRPr/>
            </a:lvl1pPr>
            <a:lvl2pPr indent="-342900" lvl="1" marL="914400" algn="l">
              <a:lnSpc>
                <a:spcPct val="100000"/>
              </a:lnSpc>
              <a:spcBef>
                <a:spcPts val="0"/>
              </a:spcBef>
              <a:spcAft>
                <a:spcPts val="0"/>
              </a:spcAft>
              <a:buClr>
                <a:schemeClr val="dk1"/>
              </a:buClr>
              <a:buSzPts val="1800"/>
              <a:buChar char="•"/>
              <a:defRPr/>
            </a:lvl2pPr>
            <a:lvl3pPr indent="-342900" lvl="2" marL="1371600" algn="l">
              <a:lnSpc>
                <a:spcPct val="100000"/>
              </a:lnSpc>
              <a:spcBef>
                <a:spcPts val="0"/>
              </a:spcBef>
              <a:spcAft>
                <a:spcPts val="0"/>
              </a:spcAft>
              <a:buClr>
                <a:schemeClr val="dk1"/>
              </a:buClr>
              <a:buSzPts val="1800"/>
              <a:buChar char="•"/>
              <a:defRPr/>
            </a:lvl3pPr>
            <a:lvl4pPr indent="-342900" lvl="3" marL="1828800" algn="l">
              <a:lnSpc>
                <a:spcPct val="100000"/>
              </a:lnSpc>
              <a:spcBef>
                <a:spcPts val="0"/>
              </a:spcBef>
              <a:spcAft>
                <a:spcPts val="0"/>
              </a:spcAft>
              <a:buClr>
                <a:schemeClr val="dk1"/>
              </a:buClr>
              <a:buSzPts val="1800"/>
              <a:buChar char="•"/>
              <a:defRPr/>
            </a:lvl4pPr>
            <a:lvl5pPr indent="-342900" lvl="4" marL="2286000" algn="l">
              <a:lnSpc>
                <a:spcPct val="100000"/>
              </a:lnSpc>
              <a:spcBef>
                <a:spcPts val="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250" name="Google Shape;250;p57"/>
          <p:cNvSpPr txBox="1"/>
          <p:nvPr>
            <p:ph idx="2" type="body"/>
          </p:nvPr>
        </p:nvSpPr>
        <p:spPr>
          <a:xfrm>
            <a:off x="865695" y="1772828"/>
            <a:ext cx="5051501" cy="432286"/>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0"/>
              </a:spcBef>
              <a:spcAft>
                <a:spcPts val="0"/>
              </a:spcAft>
              <a:buClr>
                <a:schemeClr val="dk1"/>
              </a:buClr>
              <a:buSzPts val="2400"/>
              <a:buFont typeface="Century Gothic"/>
              <a:buNone/>
              <a:defRPr cap="none"/>
            </a:lvl1pPr>
            <a:lvl2pPr indent="-342900" lvl="1" marL="914400" algn="l">
              <a:lnSpc>
                <a:spcPct val="100000"/>
              </a:lnSpc>
              <a:spcBef>
                <a:spcPts val="0"/>
              </a:spcBef>
              <a:spcAft>
                <a:spcPts val="0"/>
              </a:spcAft>
              <a:buClr>
                <a:schemeClr val="dk1"/>
              </a:buClr>
              <a:buSzPts val="1800"/>
              <a:buChar char="•"/>
              <a:defRPr/>
            </a:lvl2pPr>
            <a:lvl3pPr indent="-342900" lvl="2" marL="1371600" algn="l">
              <a:lnSpc>
                <a:spcPct val="100000"/>
              </a:lnSpc>
              <a:spcBef>
                <a:spcPts val="0"/>
              </a:spcBef>
              <a:spcAft>
                <a:spcPts val="0"/>
              </a:spcAft>
              <a:buClr>
                <a:schemeClr val="dk1"/>
              </a:buClr>
              <a:buSzPts val="1800"/>
              <a:buChar char="•"/>
              <a:defRPr/>
            </a:lvl3pPr>
            <a:lvl4pPr indent="-342900" lvl="3" marL="1828800" algn="l">
              <a:lnSpc>
                <a:spcPct val="100000"/>
              </a:lnSpc>
              <a:spcBef>
                <a:spcPts val="0"/>
              </a:spcBef>
              <a:spcAft>
                <a:spcPts val="0"/>
              </a:spcAft>
              <a:buClr>
                <a:schemeClr val="dk1"/>
              </a:buClr>
              <a:buSzPts val="1800"/>
              <a:buChar char="•"/>
              <a:defRPr/>
            </a:lvl4pPr>
            <a:lvl5pPr indent="-342900" lvl="4" marL="2286000" algn="l">
              <a:lnSpc>
                <a:spcPct val="100000"/>
              </a:lnSpc>
              <a:spcBef>
                <a:spcPts val="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251" name="Google Shape;251;p57"/>
          <p:cNvSpPr txBox="1"/>
          <p:nvPr>
            <p:ph idx="3" type="body"/>
          </p:nvPr>
        </p:nvSpPr>
        <p:spPr>
          <a:xfrm>
            <a:off x="6272854" y="1772827"/>
            <a:ext cx="5051501" cy="432286"/>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0"/>
              </a:spcBef>
              <a:spcAft>
                <a:spcPts val="0"/>
              </a:spcAft>
              <a:buClr>
                <a:schemeClr val="dk1"/>
              </a:buClr>
              <a:buSzPts val="2400"/>
              <a:buFont typeface="Century Gothic"/>
              <a:buNone/>
              <a:defRPr cap="none"/>
            </a:lvl1pPr>
            <a:lvl2pPr indent="-342900" lvl="1" marL="914400" algn="l">
              <a:lnSpc>
                <a:spcPct val="100000"/>
              </a:lnSpc>
              <a:spcBef>
                <a:spcPts val="0"/>
              </a:spcBef>
              <a:spcAft>
                <a:spcPts val="0"/>
              </a:spcAft>
              <a:buClr>
                <a:schemeClr val="dk1"/>
              </a:buClr>
              <a:buSzPts val="1800"/>
              <a:buChar char="•"/>
              <a:defRPr/>
            </a:lvl2pPr>
            <a:lvl3pPr indent="-342900" lvl="2" marL="1371600" algn="l">
              <a:lnSpc>
                <a:spcPct val="100000"/>
              </a:lnSpc>
              <a:spcBef>
                <a:spcPts val="0"/>
              </a:spcBef>
              <a:spcAft>
                <a:spcPts val="0"/>
              </a:spcAft>
              <a:buClr>
                <a:schemeClr val="dk1"/>
              </a:buClr>
              <a:buSzPts val="1800"/>
              <a:buChar char="•"/>
              <a:defRPr/>
            </a:lvl3pPr>
            <a:lvl4pPr indent="-342900" lvl="3" marL="1828800" algn="l">
              <a:lnSpc>
                <a:spcPct val="100000"/>
              </a:lnSpc>
              <a:spcBef>
                <a:spcPts val="0"/>
              </a:spcBef>
              <a:spcAft>
                <a:spcPts val="0"/>
              </a:spcAft>
              <a:buClr>
                <a:schemeClr val="dk1"/>
              </a:buClr>
              <a:buSzPts val="1800"/>
              <a:buChar char="•"/>
              <a:defRPr/>
            </a:lvl4pPr>
            <a:lvl5pPr indent="-342900" lvl="4" marL="2286000" algn="l">
              <a:lnSpc>
                <a:spcPct val="100000"/>
              </a:lnSpc>
              <a:spcBef>
                <a:spcPts val="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252" name="Google Shape;252;p57"/>
          <p:cNvSpPr txBox="1"/>
          <p:nvPr>
            <p:ph idx="4" type="body"/>
          </p:nvPr>
        </p:nvSpPr>
        <p:spPr>
          <a:xfrm>
            <a:off x="6272854" y="2493087"/>
            <a:ext cx="5051501" cy="3598328"/>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0"/>
              </a:spcBef>
              <a:spcAft>
                <a:spcPts val="0"/>
              </a:spcAft>
              <a:buClr>
                <a:schemeClr val="dk1"/>
              </a:buClr>
              <a:buSzPts val="1800"/>
              <a:buNone/>
              <a:defRPr/>
            </a:lvl1pPr>
            <a:lvl2pPr indent="-342900" lvl="1" marL="914400" algn="l">
              <a:lnSpc>
                <a:spcPct val="100000"/>
              </a:lnSpc>
              <a:spcBef>
                <a:spcPts val="0"/>
              </a:spcBef>
              <a:spcAft>
                <a:spcPts val="0"/>
              </a:spcAft>
              <a:buClr>
                <a:schemeClr val="dk1"/>
              </a:buClr>
              <a:buSzPts val="1800"/>
              <a:buChar char="•"/>
              <a:defRPr/>
            </a:lvl2pPr>
            <a:lvl3pPr indent="-342900" lvl="2" marL="1371600" algn="l">
              <a:lnSpc>
                <a:spcPct val="100000"/>
              </a:lnSpc>
              <a:spcBef>
                <a:spcPts val="0"/>
              </a:spcBef>
              <a:spcAft>
                <a:spcPts val="0"/>
              </a:spcAft>
              <a:buClr>
                <a:schemeClr val="dk1"/>
              </a:buClr>
              <a:buSzPts val="1800"/>
              <a:buChar char="•"/>
              <a:defRPr/>
            </a:lvl3pPr>
            <a:lvl4pPr indent="-342900" lvl="3" marL="1828800" algn="l">
              <a:lnSpc>
                <a:spcPct val="100000"/>
              </a:lnSpc>
              <a:spcBef>
                <a:spcPts val="0"/>
              </a:spcBef>
              <a:spcAft>
                <a:spcPts val="0"/>
              </a:spcAft>
              <a:buClr>
                <a:schemeClr val="dk1"/>
              </a:buClr>
              <a:buSzPts val="1800"/>
              <a:buChar char="•"/>
              <a:defRPr/>
            </a:lvl4pPr>
            <a:lvl5pPr indent="-342900" lvl="4" marL="2286000" algn="l">
              <a:lnSpc>
                <a:spcPct val="100000"/>
              </a:lnSpc>
              <a:spcBef>
                <a:spcPts val="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el und Inhalt">
  <p:cSld name="Titel und Inhalt">
    <p:spTree>
      <p:nvGrpSpPr>
        <p:cNvPr id="253" name="Shape 253"/>
        <p:cNvGrpSpPr/>
        <p:nvPr/>
      </p:nvGrpSpPr>
      <p:grpSpPr>
        <a:xfrm>
          <a:off x="0" y="0"/>
          <a:ext cx="0" cy="0"/>
          <a:chOff x="0" y="0"/>
          <a:chExt cx="0" cy="0"/>
        </a:xfrm>
      </p:grpSpPr>
      <p:sp>
        <p:nvSpPr>
          <p:cNvPr id="254" name="Google Shape;254;p58"/>
          <p:cNvSpPr txBox="1"/>
          <p:nvPr>
            <p:ph type="title"/>
          </p:nvPr>
        </p:nvSpPr>
        <p:spPr>
          <a:xfrm>
            <a:off x="865693" y="691991"/>
            <a:ext cx="8500360" cy="776523"/>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1400"/>
              <a:buNone/>
              <a:defRPr/>
            </a:lvl1pPr>
            <a:lvl2pPr lvl="1" algn="l">
              <a:lnSpc>
                <a:spcPct val="163222"/>
              </a:lnSpc>
              <a:spcBef>
                <a:spcPts val="0"/>
              </a:spcBef>
              <a:spcAft>
                <a:spcPts val="0"/>
              </a:spcAft>
              <a:buSzPts val="1400"/>
              <a:buNone/>
              <a:defRPr/>
            </a:lvl2pPr>
            <a:lvl3pPr lvl="2" algn="l">
              <a:lnSpc>
                <a:spcPct val="163222"/>
              </a:lnSpc>
              <a:spcBef>
                <a:spcPts val="0"/>
              </a:spcBef>
              <a:spcAft>
                <a:spcPts val="0"/>
              </a:spcAft>
              <a:buSzPts val="1400"/>
              <a:buNone/>
              <a:defRPr/>
            </a:lvl3pPr>
            <a:lvl4pPr lvl="3" algn="l">
              <a:lnSpc>
                <a:spcPct val="163222"/>
              </a:lnSpc>
              <a:spcBef>
                <a:spcPts val="0"/>
              </a:spcBef>
              <a:spcAft>
                <a:spcPts val="0"/>
              </a:spcAft>
              <a:buSzPts val="1400"/>
              <a:buNone/>
              <a:defRPr/>
            </a:lvl4pPr>
            <a:lvl5pPr lvl="4" algn="l">
              <a:lnSpc>
                <a:spcPct val="163222"/>
              </a:lnSpc>
              <a:spcBef>
                <a:spcPts val="0"/>
              </a:spcBef>
              <a:spcAft>
                <a:spcPts val="0"/>
              </a:spcAft>
              <a:buSzPts val="1400"/>
              <a:buNone/>
              <a:defRPr/>
            </a:lvl5pPr>
            <a:lvl6pPr lvl="5" algn="l">
              <a:lnSpc>
                <a:spcPct val="163222"/>
              </a:lnSpc>
              <a:spcBef>
                <a:spcPts val="0"/>
              </a:spcBef>
              <a:spcAft>
                <a:spcPts val="0"/>
              </a:spcAft>
              <a:buSzPts val="1400"/>
              <a:buNone/>
              <a:defRPr/>
            </a:lvl6pPr>
            <a:lvl7pPr lvl="6" algn="l">
              <a:lnSpc>
                <a:spcPct val="163222"/>
              </a:lnSpc>
              <a:spcBef>
                <a:spcPts val="0"/>
              </a:spcBef>
              <a:spcAft>
                <a:spcPts val="0"/>
              </a:spcAft>
              <a:buSzPts val="1400"/>
              <a:buNone/>
              <a:defRPr/>
            </a:lvl7pPr>
            <a:lvl8pPr lvl="7" algn="l">
              <a:lnSpc>
                <a:spcPct val="163222"/>
              </a:lnSpc>
              <a:spcBef>
                <a:spcPts val="0"/>
              </a:spcBef>
              <a:spcAft>
                <a:spcPts val="0"/>
              </a:spcAft>
              <a:buSzPts val="1400"/>
              <a:buNone/>
              <a:defRPr/>
            </a:lvl8pPr>
            <a:lvl9pPr lvl="8" algn="l">
              <a:lnSpc>
                <a:spcPct val="163222"/>
              </a:lnSpc>
              <a:spcBef>
                <a:spcPts val="0"/>
              </a:spcBef>
              <a:spcAft>
                <a:spcPts val="0"/>
              </a:spcAft>
              <a:buSzPts val="1400"/>
              <a:buNone/>
              <a:defRPr/>
            </a:lvl9pPr>
          </a:lstStyle>
          <a:p/>
        </p:txBody>
      </p:sp>
      <p:sp>
        <p:nvSpPr>
          <p:cNvPr id="255" name="Google Shape;255;p58"/>
          <p:cNvSpPr txBox="1"/>
          <p:nvPr>
            <p:ph idx="12" type="sldNum"/>
          </p:nvPr>
        </p:nvSpPr>
        <p:spPr>
          <a:xfrm>
            <a:off x="10494244" y="6380273"/>
            <a:ext cx="830111" cy="180142"/>
          </a:xfrm>
          <a:prstGeom prst="rect">
            <a:avLst/>
          </a:prstGeom>
          <a:noFill/>
          <a:ln>
            <a:noFill/>
          </a:ln>
        </p:spPr>
        <p:txBody>
          <a:bodyPr anchorCtr="0" anchor="t" bIns="0" lIns="0" spcFirstLastPara="1" rIns="0" wrap="square" tIns="0">
            <a:no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it-IT"/>
              <a:t>‹#›</a:t>
            </a:fld>
            <a:endParaRPr/>
          </a:p>
        </p:txBody>
      </p:sp>
      <p:sp>
        <p:nvSpPr>
          <p:cNvPr id="256" name="Google Shape;256;p58"/>
          <p:cNvSpPr txBox="1"/>
          <p:nvPr>
            <p:ph idx="1" type="body"/>
          </p:nvPr>
        </p:nvSpPr>
        <p:spPr>
          <a:xfrm>
            <a:off x="865693" y="1772827"/>
            <a:ext cx="10458660" cy="4318588"/>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0"/>
              </a:spcBef>
              <a:spcAft>
                <a:spcPts val="0"/>
              </a:spcAft>
              <a:buClr>
                <a:schemeClr val="dk1"/>
              </a:buClr>
              <a:buSzPts val="1800"/>
              <a:buNone/>
              <a:defRPr/>
            </a:lvl1pPr>
            <a:lvl2pPr indent="-342900" lvl="1" marL="914400" algn="l">
              <a:lnSpc>
                <a:spcPct val="100000"/>
              </a:lnSpc>
              <a:spcBef>
                <a:spcPts val="0"/>
              </a:spcBef>
              <a:spcAft>
                <a:spcPts val="0"/>
              </a:spcAft>
              <a:buClr>
                <a:schemeClr val="dk1"/>
              </a:buClr>
              <a:buSzPts val="1800"/>
              <a:buChar char="•"/>
              <a:defRPr/>
            </a:lvl2pPr>
            <a:lvl3pPr indent="-342900" lvl="2" marL="1371600" algn="l">
              <a:lnSpc>
                <a:spcPct val="100000"/>
              </a:lnSpc>
              <a:spcBef>
                <a:spcPts val="0"/>
              </a:spcBef>
              <a:spcAft>
                <a:spcPts val="0"/>
              </a:spcAft>
              <a:buClr>
                <a:schemeClr val="dk1"/>
              </a:buClr>
              <a:buSzPts val="1800"/>
              <a:buChar char="•"/>
              <a:defRPr/>
            </a:lvl3pPr>
            <a:lvl4pPr indent="-342900" lvl="3" marL="1828800" algn="l">
              <a:lnSpc>
                <a:spcPct val="100000"/>
              </a:lnSpc>
              <a:spcBef>
                <a:spcPts val="0"/>
              </a:spcBef>
              <a:spcAft>
                <a:spcPts val="0"/>
              </a:spcAft>
              <a:buClr>
                <a:schemeClr val="dk1"/>
              </a:buClr>
              <a:buSzPts val="1800"/>
              <a:buChar char="•"/>
              <a:defRPr/>
            </a:lvl4pPr>
            <a:lvl5pPr indent="-342900" lvl="4" marL="2286000" algn="l">
              <a:lnSpc>
                <a:spcPct val="100000"/>
              </a:lnSpc>
              <a:spcBef>
                <a:spcPts val="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el und Inhalt (2 Spalten)">
  <p:cSld name="Titel und Inhalt (2 Spalten)">
    <p:spTree>
      <p:nvGrpSpPr>
        <p:cNvPr id="257" name="Shape 257"/>
        <p:cNvGrpSpPr/>
        <p:nvPr/>
      </p:nvGrpSpPr>
      <p:grpSpPr>
        <a:xfrm>
          <a:off x="0" y="0"/>
          <a:ext cx="0" cy="0"/>
          <a:chOff x="0" y="0"/>
          <a:chExt cx="0" cy="0"/>
        </a:xfrm>
      </p:grpSpPr>
      <p:sp>
        <p:nvSpPr>
          <p:cNvPr id="258" name="Google Shape;258;p59"/>
          <p:cNvSpPr txBox="1"/>
          <p:nvPr>
            <p:ph type="title"/>
          </p:nvPr>
        </p:nvSpPr>
        <p:spPr>
          <a:xfrm>
            <a:off x="865693" y="691991"/>
            <a:ext cx="8500360" cy="776523"/>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1400"/>
              <a:buNone/>
              <a:defRPr/>
            </a:lvl1pPr>
            <a:lvl2pPr lvl="1" algn="l">
              <a:lnSpc>
                <a:spcPct val="163222"/>
              </a:lnSpc>
              <a:spcBef>
                <a:spcPts val="0"/>
              </a:spcBef>
              <a:spcAft>
                <a:spcPts val="0"/>
              </a:spcAft>
              <a:buSzPts val="1400"/>
              <a:buNone/>
              <a:defRPr/>
            </a:lvl2pPr>
            <a:lvl3pPr lvl="2" algn="l">
              <a:lnSpc>
                <a:spcPct val="163222"/>
              </a:lnSpc>
              <a:spcBef>
                <a:spcPts val="0"/>
              </a:spcBef>
              <a:spcAft>
                <a:spcPts val="0"/>
              </a:spcAft>
              <a:buSzPts val="1400"/>
              <a:buNone/>
              <a:defRPr/>
            </a:lvl3pPr>
            <a:lvl4pPr lvl="3" algn="l">
              <a:lnSpc>
                <a:spcPct val="163222"/>
              </a:lnSpc>
              <a:spcBef>
                <a:spcPts val="0"/>
              </a:spcBef>
              <a:spcAft>
                <a:spcPts val="0"/>
              </a:spcAft>
              <a:buSzPts val="1400"/>
              <a:buNone/>
              <a:defRPr/>
            </a:lvl4pPr>
            <a:lvl5pPr lvl="4" algn="l">
              <a:lnSpc>
                <a:spcPct val="163222"/>
              </a:lnSpc>
              <a:spcBef>
                <a:spcPts val="0"/>
              </a:spcBef>
              <a:spcAft>
                <a:spcPts val="0"/>
              </a:spcAft>
              <a:buSzPts val="1400"/>
              <a:buNone/>
              <a:defRPr/>
            </a:lvl5pPr>
            <a:lvl6pPr lvl="5" algn="l">
              <a:lnSpc>
                <a:spcPct val="163222"/>
              </a:lnSpc>
              <a:spcBef>
                <a:spcPts val="0"/>
              </a:spcBef>
              <a:spcAft>
                <a:spcPts val="0"/>
              </a:spcAft>
              <a:buSzPts val="1400"/>
              <a:buNone/>
              <a:defRPr/>
            </a:lvl6pPr>
            <a:lvl7pPr lvl="6" algn="l">
              <a:lnSpc>
                <a:spcPct val="163222"/>
              </a:lnSpc>
              <a:spcBef>
                <a:spcPts val="0"/>
              </a:spcBef>
              <a:spcAft>
                <a:spcPts val="0"/>
              </a:spcAft>
              <a:buSzPts val="1400"/>
              <a:buNone/>
              <a:defRPr/>
            </a:lvl7pPr>
            <a:lvl8pPr lvl="7" algn="l">
              <a:lnSpc>
                <a:spcPct val="163222"/>
              </a:lnSpc>
              <a:spcBef>
                <a:spcPts val="0"/>
              </a:spcBef>
              <a:spcAft>
                <a:spcPts val="0"/>
              </a:spcAft>
              <a:buSzPts val="1400"/>
              <a:buNone/>
              <a:defRPr/>
            </a:lvl8pPr>
            <a:lvl9pPr lvl="8" algn="l">
              <a:lnSpc>
                <a:spcPct val="163222"/>
              </a:lnSpc>
              <a:spcBef>
                <a:spcPts val="0"/>
              </a:spcBef>
              <a:spcAft>
                <a:spcPts val="0"/>
              </a:spcAft>
              <a:buSzPts val="1400"/>
              <a:buNone/>
              <a:defRPr/>
            </a:lvl9pPr>
          </a:lstStyle>
          <a:p/>
        </p:txBody>
      </p:sp>
      <p:sp>
        <p:nvSpPr>
          <p:cNvPr id="259" name="Google Shape;259;p59"/>
          <p:cNvSpPr txBox="1"/>
          <p:nvPr>
            <p:ph idx="12" type="sldNum"/>
          </p:nvPr>
        </p:nvSpPr>
        <p:spPr>
          <a:xfrm>
            <a:off x="10494244" y="6380273"/>
            <a:ext cx="830111" cy="180142"/>
          </a:xfrm>
          <a:prstGeom prst="rect">
            <a:avLst/>
          </a:prstGeom>
          <a:noFill/>
          <a:ln>
            <a:noFill/>
          </a:ln>
        </p:spPr>
        <p:txBody>
          <a:bodyPr anchorCtr="0" anchor="t" bIns="0" lIns="0" spcFirstLastPara="1" rIns="0" wrap="square" tIns="0">
            <a:no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it-IT"/>
              <a:t>‹#›</a:t>
            </a:fld>
            <a:endParaRPr/>
          </a:p>
        </p:txBody>
      </p:sp>
      <p:sp>
        <p:nvSpPr>
          <p:cNvPr id="260" name="Google Shape;260;p59"/>
          <p:cNvSpPr txBox="1"/>
          <p:nvPr>
            <p:ph idx="1" type="body"/>
          </p:nvPr>
        </p:nvSpPr>
        <p:spPr>
          <a:xfrm>
            <a:off x="865695" y="1772827"/>
            <a:ext cx="5051501" cy="4318588"/>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0"/>
              </a:spcBef>
              <a:spcAft>
                <a:spcPts val="0"/>
              </a:spcAft>
              <a:buClr>
                <a:schemeClr val="dk1"/>
              </a:buClr>
              <a:buSzPts val="1800"/>
              <a:buNone/>
              <a:defRPr/>
            </a:lvl1pPr>
            <a:lvl2pPr indent="-342900" lvl="1" marL="914400" algn="l">
              <a:lnSpc>
                <a:spcPct val="100000"/>
              </a:lnSpc>
              <a:spcBef>
                <a:spcPts val="0"/>
              </a:spcBef>
              <a:spcAft>
                <a:spcPts val="0"/>
              </a:spcAft>
              <a:buClr>
                <a:schemeClr val="dk1"/>
              </a:buClr>
              <a:buSzPts val="1800"/>
              <a:buChar char="•"/>
              <a:defRPr/>
            </a:lvl2pPr>
            <a:lvl3pPr indent="-342900" lvl="2" marL="1371600" algn="l">
              <a:lnSpc>
                <a:spcPct val="100000"/>
              </a:lnSpc>
              <a:spcBef>
                <a:spcPts val="0"/>
              </a:spcBef>
              <a:spcAft>
                <a:spcPts val="0"/>
              </a:spcAft>
              <a:buClr>
                <a:schemeClr val="dk1"/>
              </a:buClr>
              <a:buSzPts val="1800"/>
              <a:buChar char="•"/>
              <a:defRPr/>
            </a:lvl3pPr>
            <a:lvl4pPr indent="-342900" lvl="3" marL="1828800" algn="l">
              <a:lnSpc>
                <a:spcPct val="100000"/>
              </a:lnSpc>
              <a:spcBef>
                <a:spcPts val="0"/>
              </a:spcBef>
              <a:spcAft>
                <a:spcPts val="0"/>
              </a:spcAft>
              <a:buClr>
                <a:schemeClr val="dk1"/>
              </a:buClr>
              <a:buSzPts val="1800"/>
              <a:buChar char="•"/>
              <a:defRPr/>
            </a:lvl4pPr>
            <a:lvl5pPr indent="-342900" lvl="4" marL="2286000" algn="l">
              <a:lnSpc>
                <a:spcPct val="100000"/>
              </a:lnSpc>
              <a:spcBef>
                <a:spcPts val="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261" name="Google Shape;261;p59"/>
          <p:cNvSpPr txBox="1"/>
          <p:nvPr>
            <p:ph idx="2" type="body"/>
          </p:nvPr>
        </p:nvSpPr>
        <p:spPr>
          <a:xfrm>
            <a:off x="6272854" y="1772827"/>
            <a:ext cx="5051501" cy="4318588"/>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0"/>
              </a:spcBef>
              <a:spcAft>
                <a:spcPts val="0"/>
              </a:spcAft>
              <a:buClr>
                <a:schemeClr val="dk1"/>
              </a:buClr>
              <a:buSzPts val="1800"/>
              <a:buNone/>
              <a:defRPr/>
            </a:lvl1pPr>
            <a:lvl2pPr indent="-342900" lvl="1" marL="914400" algn="l">
              <a:lnSpc>
                <a:spcPct val="100000"/>
              </a:lnSpc>
              <a:spcBef>
                <a:spcPts val="0"/>
              </a:spcBef>
              <a:spcAft>
                <a:spcPts val="0"/>
              </a:spcAft>
              <a:buClr>
                <a:schemeClr val="dk1"/>
              </a:buClr>
              <a:buSzPts val="1800"/>
              <a:buChar char="•"/>
              <a:defRPr/>
            </a:lvl2pPr>
            <a:lvl3pPr indent="-342900" lvl="2" marL="1371600" algn="l">
              <a:lnSpc>
                <a:spcPct val="100000"/>
              </a:lnSpc>
              <a:spcBef>
                <a:spcPts val="0"/>
              </a:spcBef>
              <a:spcAft>
                <a:spcPts val="0"/>
              </a:spcAft>
              <a:buClr>
                <a:schemeClr val="dk1"/>
              </a:buClr>
              <a:buSzPts val="1800"/>
              <a:buChar char="•"/>
              <a:defRPr/>
            </a:lvl3pPr>
            <a:lvl4pPr indent="-342900" lvl="3" marL="1828800" algn="l">
              <a:lnSpc>
                <a:spcPct val="100000"/>
              </a:lnSpc>
              <a:spcBef>
                <a:spcPts val="0"/>
              </a:spcBef>
              <a:spcAft>
                <a:spcPts val="0"/>
              </a:spcAft>
              <a:buClr>
                <a:schemeClr val="dk1"/>
              </a:buClr>
              <a:buSzPts val="1800"/>
              <a:buChar char="•"/>
              <a:defRPr/>
            </a:lvl4pPr>
            <a:lvl5pPr indent="-342900" lvl="4" marL="2286000" algn="l">
              <a:lnSpc>
                <a:spcPct val="100000"/>
              </a:lnSpc>
              <a:spcBef>
                <a:spcPts val="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nur Titel">
  <p:cSld name="nur Titel">
    <p:spTree>
      <p:nvGrpSpPr>
        <p:cNvPr id="262" name="Shape 262"/>
        <p:cNvGrpSpPr/>
        <p:nvPr/>
      </p:nvGrpSpPr>
      <p:grpSpPr>
        <a:xfrm>
          <a:off x="0" y="0"/>
          <a:ext cx="0" cy="0"/>
          <a:chOff x="0" y="0"/>
          <a:chExt cx="0" cy="0"/>
        </a:xfrm>
      </p:grpSpPr>
      <p:sp>
        <p:nvSpPr>
          <p:cNvPr id="263" name="Google Shape;263;p60"/>
          <p:cNvSpPr txBox="1"/>
          <p:nvPr>
            <p:ph type="title"/>
          </p:nvPr>
        </p:nvSpPr>
        <p:spPr>
          <a:xfrm>
            <a:off x="865693" y="691991"/>
            <a:ext cx="8500360" cy="776523"/>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1400"/>
              <a:buNone/>
              <a:defRPr/>
            </a:lvl1pPr>
            <a:lvl2pPr lvl="1" algn="l">
              <a:lnSpc>
                <a:spcPct val="163222"/>
              </a:lnSpc>
              <a:spcBef>
                <a:spcPts val="0"/>
              </a:spcBef>
              <a:spcAft>
                <a:spcPts val="0"/>
              </a:spcAft>
              <a:buSzPts val="1400"/>
              <a:buNone/>
              <a:defRPr/>
            </a:lvl2pPr>
            <a:lvl3pPr lvl="2" algn="l">
              <a:lnSpc>
                <a:spcPct val="163222"/>
              </a:lnSpc>
              <a:spcBef>
                <a:spcPts val="0"/>
              </a:spcBef>
              <a:spcAft>
                <a:spcPts val="0"/>
              </a:spcAft>
              <a:buSzPts val="1400"/>
              <a:buNone/>
              <a:defRPr/>
            </a:lvl3pPr>
            <a:lvl4pPr lvl="3" algn="l">
              <a:lnSpc>
                <a:spcPct val="163222"/>
              </a:lnSpc>
              <a:spcBef>
                <a:spcPts val="0"/>
              </a:spcBef>
              <a:spcAft>
                <a:spcPts val="0"/>
              </a:spcAft>
              <a:buSzPts val="1400"/>
              <a:buNone/>
              <a:defRPr/>
            </a:lvl4pPr>
            <a:lvl5pPr lvl="4" algn="l">
              <a:lnSpc>
                <a:spcPct val="163222"/>
              </a:lnSpc>
              <a:spcBef>
                <a:spcPts val="0"/>
              </a:spcBef>
              <a:spcAft>
                <a:spcPts val="0"/>
              </a:spcAft>
              <a:buSzPts val="1400"/>
              <a:buNone/>
              <a:defRPr/>
            </a:lvl5pPr>
            <a:lvl6pPr lvl="5" algn="l">
              <a:lnSpc>
                <a:spcPct val="163222"/>
              </a:lnSpc>
              <a:spcBef>
                <a:spcPts val="0"/>
              </a:spcBef>
              <a:spcAft>
                <a:spcPts val="0"/>
              </a:spcAft>
              <a:buSzPts val="1400"/>
              <a:buNone/>
              <a:defRPr/>
            </a:lvl6pPr>
            <a:lvl7pPr lvl="6" algn="l">
              <a:lnSpc>
                <a:spcPct val="163222"/>
              </a:lnSpc>
              <a:spcBef>
                <a:spcPts val="0"/>
              </a:spcBef>
              <a:spcAft>
                <a:spcPts val="0"/>
              </a:spcAft>
              <a:buSzPts val="1400"/>
              <a:buNone/>
              <a:defRPr/>
            </a:lvl7pPr>
            <a:lvl8pPr lvl="7" algn="l">
              <a:lnSpc>
                <a:spcPct val="163222"/>
              </a:lnSpc>
              <a:spcBef>
                <a:spcPts val="0"/>
              </a:spcBef>
              <a:spcAft>
                <a:spcPts val="0"/>
              </a:spcAft>
              <a:buSzPts val="1400"/>
              <a:buNone/>
              <a:defRPr/>
            </a:lvl8pPr>
            <a:lvl9pPr lvl="8" algn="l">
              <a:lnSpc>
                <a:spcPct val="163222"/>
              </a:lnSpc>
              <a:spcBef>
                <a:spcPts val="0"/>
              </a:spcBef>
              <a:spcAft>
                <a:spcPts val="0"/>
              </a:spcAft>
              <a:buSzPts val="1400"/>
              <a:buNone/>
              <a:defRPr/>
            </a:lvl9pPr>
          </a:lstStyle>
          <a:p/>
        </p:txBody>
      </p:sp>
      <p:sp>
        <p:nvSpPr>
          <p:cNvPr id="264" name="Google Shape;264;p60"/>
          <p:cNvSpPr txBox="1"/>
          <p:nvPr>
            <p:ph idx="12" type="sldNum"/>
          </p:nvPr>
        </p:nvSpPr>
        <p:spPr>
          <a:xfrm>
            <a:off x="10494244" y="6380273"/>
            <a:ext cx="830111" cy="180142"/>
          </a:xfrm>
          <a:prstGeom prst="rect">
            <a:avLst/>
          </a:prstGeom>
          <a:noFill/>
          <a:ln>
            <a:noFill/>
          </a:ln>
        </p:spPr>
        <p:txBody>
          <a:bodyPr anchorCtr="0" anchor="t" bIns="0" lIns="0" spcFirstLastPara="1" rIns="0" wrap="square" tIns="0">
            <a:no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it-IT"/>
              <a:t>‹#›</a:t>
            </a:fld>
            <a:endParaRPr/>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leer">
  <p:cSld name="leer">
    <p:spTree>
      <p:nvGrpSpPr>
        <p:cNvPr id="265" name="Shape 265"/>
        <p:cNvGrpSpPr/>
        <p:nvPr/>
      </p:nvGrpSpPr>
      <p:grpSpPr>
        <a:xfrm>
          <a:off x="0" y="0"/>
          <a:ext cx="0" cy="0"/>
          <a:chOff x="0" y="0"/>
          <a:chExt cx="0" cy="0"/>
        </a:xfrm>
      </p:grpSpPr>
      <p:sp>
        <p:nvSpPr>
          <p:cNvPr id="266" name="Google Shape;266;p61"/>
          <p:cNvSpPr txBox="1"/>
          <p:nvPr>
            <p:ph idx="12" type="sldNum"/>
          </p:nvPr>
        </p:nvSpPr>
        <p:spPr>
          <a:xfrm>
            <a:off x="10494244" y="6380273"/>
            <a:ext cx="830111" cy="180142"/>
          </a:xfrm>
          <a:prstGeom prst="rect">
            <a:avLst/>
          </a:prstGeom>
          <a:noFill/>
          <a:ln>
            <a:noFill/>
          </a:ln>
        </p:spPr>
        <p:txBody>
          <a:bodyPr anchorCtr="0" anchor="t" bIns="0" lIns="0" spcFirstLastPara="1" rIns="0" wrap="square" tIns="0">
            <a:no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it-IT"/>
              <a:t>‹#›</a:t>
            </a:fld>
            <a:endParaRPr/>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gleich" type="twoTxTwoObj">
  <p:cSld name="TWO_OBJECTS_WITH_TEXT">
    <p:spTree>
      <p:nvGrpSpPr>
        <p:cNvPr id="267" name="Shape 267"/>
        <p:cNvGrpSpPr/>
        <p:nvPr/>
      </p:nvGrpSpPr>
      <p:grpSpPr>
        <a:xfrm>
          <a:off x="0" y="0"/>
          <a:ext cx="0" cy="0"/>
          <a:chOff x="0" y="0"/>
          <a:chExt cx="0" cy="0"/>
        </a:xfrm>
      </p:grpSpPr>
      <p:sp>
        <p:nvSpPr>
          <p:cNvPr id="268" name="Google Shape;268;p62"/>
          <p:cNvSpPr txBox="1"/>
          <p:nvPr>
            <p:ph type="title"/>
          </p:nvPr>
        </p:nvSpPr>
        <p:spPr>
          <a:xfrm>
            <a:off x="839789" y="365125"/>
            <a:ext cx="10515600" cy="1325563"/>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1400"/>
              <a:buNone/>
              <a:defRPr/>
            </a:lvl1pPr>
            <a:lvl2pPr lvl="1" algn="l">
              <a:lnSpc>
                <a:spcPct val="163222"/>
              </a:lnSpc>
              <a:spcBef>
                <a:spcPts val="0"/>
              </a:spcBef>
              <a:spcAft>
                <a:spcPts val="0"/>
              </a:spcAft>
              <a:buSzPts val="1400"/>
              <a:buNone/>
              <a:defRPr/>
            </a:lvl2pPr>
            <a:lvl3pPr lvl="2" algn="l">
              <a:lnSpc>
                <a:spcPct val="163222"/>
              </a:lnSpc>
              <a:spcBef>
                <a:spcPts val="0"/>
              </a:spcBef>
              <a:spcAft>
                <a:spcPts val="0"/>
              </a:spcAft>
              <a:buSzPts val="1400"/>
              <a:buNone/>
              <a:defRPr/>
            </a:lvl3pPr>
            <a:lvl4pPr lvl="3" algn="l">
              <a:lnSpc>
                <a:spcPct val="163222"/>
              </a:lnSpc>
              <a:spcBef>
                <a:spcPts val="0"/>
              </a:spcBef>
              <a:spcAft>
                <a:spcPts val="0"/>
              </a:spcAft>
              <a:buSzPts val="1400"/>
              <a:buNone/>
              <a:defRPr/>
            </a:lvl4pPr>
            <a:lvl5pPr lvl="4" algn="l">
              <a:lnSpc>
                <a:spcPct val="163222"/>
              </a:lnSpc>
              <a:spcBef>
                <a:spcPts val="0"/>
              </a:spcBef>
              <a:spcAft>
                <a:spcPts val="0"/>
              </a:spcAft>
              <a:buSzPts val="1400"/>
              <a:buNone/>
              <a:defRPr/>
            </a:lvl5pPr>
            <a:lvl6pPr lvl="5" algn="l">
              <a:lnSpc>
                <a:spcPct val="163222"/>
              </a:lnSpc>
              <a:spcBef>
                <a:spcPts val="0"/>
              </a:spcBef>
              <a:spcAft>
                <a:spcPts val="0"/>
              </a:spcAft>
              <a:buSzPts val="1400"/>
              <a:buNone/>
              <a:defRPr/>
            </a:lvl6pPr>
            <a:lvl7pPr lvl="6" algn="l">
              <a:lnSpc>
                <a:spcPct val="163222"/>
              </a:lnSpc>
              <a:spcBef>
                <a:spcPts val="0"/>
              </a:spcBef>
              <a:spcAft>
                <a:spcPts val="0"/>
              </a:spcAft>
              <a:buSzPts val="1400"/>
              <a:buNone/>
              <a:defRPr/>
            </a:lvl7pPr>
            <a:lvl8pPr lvl="7" algn="l">
              <a:lnSpc>
                <a:spcPct val="163222"/>
              </a:lnSpc>
              <a:spcBef>
                <a:spcPts val="0"/>
              </a:spcBef>
              <a:spcAft>
                <a:spcPts val="0"/>
              </a:spcAft>
              <a:buSzPts val="1400"/>
              <a:buNone/>
              <a:defRPr/>
            </a:lvl8pPr>
            <a:lvl9pPr lvl="8" algn="l">
              <a:lnSpc>
                <a:spcPct val="163222"/>
              </a:lnSpc>
              <a:spcBef>
                <a:spcPts val="0"/>
              </a:spcBef>
              <a:spcAft>
                <a:spcPts val="0"/>
              </a:spcAft>
              <a:buSzPts val="1400"/>
              <a:buNone/>
              <a:defRPr/>
            </a:lvl9pPr>
          </a:lstStyle>
          <a:p/>
        </p:txBody>
      </p:sp>
      <p:sp>
        <p:nvSpPr>
          <p:cNvPr id="269" name="Google Shape;269;p62"/>
          <p:cNvSpPr txBox="1"/>
          <p:nvPr>
            <p:ph idx="1" type="body"/>
          </p:nvPr>
        </p:nvSpPr>
        <p:spPr>
          <a:xfrm>
            <a:off x="839789" y="1681163"/>
            <a:ext cx="5157788" cy="823912"/>
          </a:xfrm>
          <a:prstGeom prst="rect">
            <a:avLst/>
          </a:prstGeom>
          <a:noFill/>
          <a:ln>
            <a:noFill/>
          </a:ln>
        </p:spPr>
        <p:txBody>
          <a:bodyPr anchorCtr="0" anchor="b" bIns="0" lIns="0" spcFirstLastPara="1" rIns="0" wrap="square" tIns="0">
            <a:noAutofit/>
          </a:bodyPr>
          <a:lstStyle>
            <a:lvl1pPr indent="-228600" lvl="0" marL="457200" algn="l">
              <a:lnSpc>
                <a:spcPct val="100000"/>
              </a:lnSpc>
              <a:spcBef>
                <a:spcPts val="0"/>
              </a:spcBef>
              <a:spcAft>
                <a:spcPts val="0"/>
              </a:spcAft>
              <a:buClr>
                <a:schemeClr val="dk1"/>
              </a:buClr>
              <a:buSzPts val="1950"/>
              <a:buFont typeface="Century Gothic"/>
              <a:buNone/>
              <a:defRPr b="1" sz="1950"/>
            </a:lvl1pPr>
            <a:lvl2pPr indent="-228600" lvl="1" marL="914400" algn="l">
              <a:lnSpc>
                <a:spcPct val="100000"/>
              </a:lnSpc>
              <a:spcBef>
                <a:spcPts val="0"/>
              </a:spcBef>
              <a:spcAft>
                <a:spcPts val="0"/>
              </a:spcAft>
              <a:buClr>
                <a:schemeClr val="dk1"/>
              </a:buClr>
              <a:buSzPts val="1625"/>
              <a:buNone/>
              <a:defRPr b="1" sz="1625"/>
            </a:lvl2pPr>
            <a:lvl3pPr indent="-228600" lvl="2" marL="1371600" algn="l">
              <a:lnSpc>
                <a:spcPct val="100000"/>
              </a:lnSpc>
              <a:spcBef>
                <a:spcPts val="0"/>
              </a:spcBef>
              <a:spcAft>
                <a:spcPts val="0"/>
              </a:spcAft>
              <a:buClr>
                <a:schemeClr val="dk1"/>
              </a:buClr>
              <a:buSzPts val="1462"/>
              <a:buNone/>
              <a:defRPr b="1" sz="1462"/>
            </a:lvl3pPr>
            <a:lvl4pPr indent="-228600" lvl="3" marL="1828800" algn="l">
              <a:lnSpc>
                <a:spcPct val="100000"/>
              </a:lnSpc>
              <a:spcBef>
                <a:spcPts val="0"/>
              </a:spcBef>
              <a:spcAft>
                <a:spcPts val="0"/>
              </a:spcAft>
              <a:buClr>
                <a:schemeClr val="dk1"/>
              </a:buClr>
              <a:buSzPts val="1300"/>
              <a:buNone/>
              <a:defRPr b="1" sz="1300"/>
            </a:lvl4pPr>
            <a:lvl5pPr indent="-228600" lvl="4" marL="2286000" algn="l">
              <a:lnSpc>
                <a:spcPct val="100000"/>
              </a:lnSpc>
              <a:spcBef>
                <a:spcPts val="0"/>
              </a:spcBef>
              <a:spcAft>
                <a:spcPts val="0"/>
              </a:spcAft>
              <a:buClr>
                <a:schemeClr val="dk1"/>
              </a:buClr>
              <a:buSzPts val="1300"/>
              <a:buNone/>
              <a:defRPr b="1" sz="1300"/>
            </a:lvl5pPr>
            <a:lvl6pPr indent="-228600" lvl="5" marL="2743200" algn="l">
              <a:lnSpc>
                <a:spcPct val="100000"/>
              </a:lnSpc>
              <a:spcBef>
                <a:spcPts val="260"/>
              </a:spcBef>
              <a:spcAft>
                <a:spcPts val="0"/>
              </a:spcAft>
              <a:buClr>
                <a:schemeClr val="dk1"/>
              </a:buClr>
              <a:buSzPts val="1300"/>
              <a:buFont typeface="Arial"/>
              <a:buNone/>
              <a:defRPr b="1" sz="1300"/>
            </a:lvl6pPr>
            <a:lvl7pPr indent="-228600" lvl="6" marL="3200400" algn="l">
              <a:lnSpc>
                <a:spcPct val="100000"/>
              </a:lnSpc>
              <a:spcBef>
                <a:spcPts val="260"/>
              </a:spcBef>
              <a:spcAft>
                <a:spcPts val="0"/>
              </a:spcAft>
              <a:buClr>
                <a:schemeClr val="dk1"/>
              </a:buClr>
              <a:buSzPts val="1300"/>
              <a:buFont typeface="Arial"/>
              <a:buNone/>
              <a:defRPr b="1" sz="1300"/>
            </a:lvl7pPr>
            <a:lvl8pPr indent="-228600" lvl="7" marL="3657600" algn="l">
              <a:lnSpc>
                <a:spcPct val="100000"/>
              </a:lnSpc>
              <a:spcBef>
                <a:spcPts val="260"/>
              </a:spcBef>
              <a:spcAft>
                <a:spcPts val="0"/>
              </a:spcAft>
              <a:buClr>
                <a:schemeClr val="dk1"/>
              </a:buClr>
              <a:buSzPts val="1300"/>
              <a:buFont typeface="Arial"/>
              <a:buNone/>
              <a:defRPr b="1" sz="1300"/>
            </a:lvl8pPr>
            <a:lvl9pPr indent="-228600" lvl="8" marL="4114800" algn="l">
              <a:lnSpc>
                <a:spcPct val="100000"/>
              </a:lnSpc>
              <a:spcBef>
                <a:spcPts val="260"/>
              </a:spcBef>
              <a:spcAft>
                <a:spcPts val="0"/>
              </a:spcAft>
              <a:buClr>
                <a:schemeClr val="dk1"/>
              </a:buClr>
              <a:buSzPts val="1300"/>
              <a:buFont typeface="Arial"/>
              <a:buNone/>
              <a:defRPr b="1" sz="1300"/>
            </a:lvl9pPr>
          </a:lstStyle>
          <a:p/>
        </p:txBody>
      </p:sp>
      <p:sp>
        <p:nvSpPr>
          <p:cNvPr id="270" name="Google Shape;270;p62"/>
          <p:cNvSpPr txBox="1"/>
          <p:nvPr>
            <p:ph idx="2" type="body"/>
          </p:nvPr>
        </p:nvSpPr>
        <p:spPr>
          <a:xfrm>
            <a:off x="839789" y="2505075"/>
            <a:ext cx="5157788" cy="3684588"/>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0"/>
              </a:spcBef>
              <a:spcAft>
                <a:spcPts val="0"/>
              </a:spcAft>
              <a:buClr>
                <a:schemeClr val="dk1"/>
              </a:buClr>
              <a:buSzPts val="1800"/>
              <a:buNone/>
              <a:defRPr/>
            </a:lvl1pPr>
            <a:lvl2pPr indent="-342900" lvl="1" marL="914400" algn="l">
              <a:lnSpc>
                <a:spcPct val="100000"/>
              </a:lnSpc>
              <a:spcBef>
                <a:spcPts val="0"/>
              </a:spcBef>
              <a:spcAft>
                <a:spcPts val="0"/>
              </a:spcAft>
              <a:buClr>
                <a:schemeClr val="dk1"/>
              </a:buClr>
              <a:buSzPts val="1800"/>
              <a:buChar char="•"/>
              <a:defRPr/>
            </a:lvl2pPr>
            <a:lvl3pPr indent="-342900" lvl="2" marL="1371600" algn="l">
              <a:lnSpc>
                <a:spcPct val="100000"/>
              </a:lnSpc>
              <a:spcBef>
                <a:spcPts val="0"/>
              </a:spcBef>
              <a:spcAft>
                <a:spcPts val="0"/>
              </a:spcAft>
              <a:buClr>
                <a:schemeClr val="dk1"/>
              </a:buClr>
              <a:buSzPts val="1800"/>
              <a:buChar char="•"/>
              <a:defRPr/>
            </a:lvl3pPr>
            <a:lvl4pPr indent="-342900" lvl="3" marL="1828800" algn="l">
              <a:lnSpc>
                <a:spcPct val="100000"/>
              </a:lnSpc>
              <a:spcBef>
                <a:spcPts val="0"/>
              </a:spcBef>
              <a:spcAft>
                <a:spcPts val="0"/>
              </a:spcAft>
              <a:buClr>
                <a:schemeClr val="dk1"/>
              </a:buClr>
              <a:buSzPts val="1800"/>
              <a:buChar char="•"/>
              <a:defRPr/>
            </a:lvl4pPr>
            <a:lvl5pPr indent="-342900" lvl="4" marL="2286000" algn="l">
              <a:lnSpc>
                <a:spcPct val="100000"/>
              </a:lnSpc>
              <a:spcBef>
                <a:spcPts val="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271" name="Google Shape;271;p62"/>
          <p:cNvSpPr txBox="1"/>
          <p:nvPr>
            <p:ph idx="3" type="body"/>
          </p:nvPr>
        </p:nvSpPr>
        <p:spPr>
          <a:xfrm>
            <a:off x="6172201" y="1681163"/>
            <a:ext cx="5183189" cy="823912"/>
          </a:xfrm>
          <a:prstGeom prst="rect">
            <a:avLst/>
          </a:prstGeom>
          <a:noFill/>
          <a:ln>
            <a:noFill/>
          </a:ln>
        </p:spPr>
        <p:txBody>
          <a:bodyPr anchorCtr="0" anchor="b" bIns="0" lIns="0" spcFirstLastPara="1" rIns="0" wrap="square" tIns="0">
            <a:noAutofit/>
          </a:bodyPr>
          <a:lstStyle>
            <a:lvl1pPr indent="-228600" lvl="0" marL="457200" algn="l">
              <a:lnSpc>
                <a:spcPct val="100000"/>
              </a:lnSpc>
              <a:spcBef>
                <a:spcPts val="0"/>
              </a:spcBef>
              <a:spcAft>
                <a:spcPts val="0"/>
              </a:spcAft>
              <a:buClr>
                <a:schemeClr val="dk1"/>
              </a:buClr>
              <a:buSzPts val="1950"/>
              <a:buFont typeface="Century Gothic"/>
              <a:buNone/>
              <a:defRPr b="1" sz="1950"/>
            </a:lvl1pPr>
            <a:lvl2pPr indent="-228600" lvl="1" marL="914400" algn="l">
              <a:lnSpc>
                <a:spcPct val="100000"/>
              </a:lnSpc>
              <a:spcBef>
                <a:spcPts val="0"/>
              </a:spcBef>
              <a:spcAft>
                <a:spcPts val="0"/>
              </a:spcAft>
              <a:buClr>
                <a:schemeClr val="dk1"/>
              </a:buClr>
              <a:buSzPts val="1625"/>
              <a:buNone/>
              <a:defRPr b="1" sz="1625"/>
            </a:lvl2pPr>
            <a:lvl3pPr indent="-228600" lvl="2" marL="1371600" algn="l">
              <a:lnSpc>
                <a:spcPct val="100000"/>
              </a:lnSpc>
              <a:spcBef>
                <a:spcPts val="0"/>
              </a:spcBef>
              <a:spcAft>
                <a:spcPts val="0"/>
              </a:spcAft>
              <a:buClr>
                <a:schemeClr val="dk1"/>
              </a:buClr>
              <a:buSzPts val="1462"/>
              <a:buNone/>
              <a:defRPr b="1" sz="1462"/>
            </a:lvl3pPr>
            <a:lvl4pPr indent="-228600" lvl="3" marL="1828800" algn="l">
              <a:lnSpc>
                <a:spcPct val="100000"/>
              </a:lnSpc>
              <a:spcBef>
                <a:spcPts val="0"/>
              </a:spcBef>
              <a:spcAft>
                <a:spcPts val="0"/>
              </a:spcAft>
              <a:buClr>
                <a:schemeClr val="dk1"/>
              </a:buClr>
              <a:buSzPts val="1300"/>
              <a:buNone/>
              <a:defRPr b="1" sz="1300"/>
            </a:lvl4pPr>
            <a:lvl5pPr indent="-228600" lvl="4" marL="2286000" algn="l">
              <a:lnSpc>
                <a:spcPct val="100000"/>
              </a:lnSpc>
              <a:spcBef>
                <a:spcPts val="0"/>
              </a:spcBef>
              <a:spcAft>
                <a:spcPts val="0"/>
              </a:spcAft>
              <a:buClr>
                <a:schemeClr val="dk1"/>
              </a:buClr>
              <a:buSzPts val="1300"/>
              <a:buNone/>
              <a:defRPr b="1" sz="1300"/>
            </a:lvl5pPr>
            <a:lvl6pPr indent="-228600" lvl="5" marL="2743200" algn="l">
              <a:lnSpc>
                <a:spcPct val="100000"/>
              </a:lnSpc>
              <a:spcBef>
                <a:spcPts val="260"/>
              </a:spcBef>
              <a:spcAft>
                <a:spcPts val="0"/>
              </a:spcAft>
              <a:buClr>
                <a:schemeClr val="dk1"/>
              </a:buClr>
              <a:buSzPts val="1300"/>
              <a:buFont typeface="Arial"/>
              <a:buNone/>
              <a:defRPr b="1" sz="1300"/>
            </a:lvl6pPr>
            <a:lvl7pPr indent="-228600" lvl="6" marL="3200400" algn="l">
              <a:lnSpc>
                <a:spcPct val="100000"/>
              </a:lnSpc>
              <a:spcBef>
                <a:spcPts val="260"/>
              </a:spcBef>
              <a:spcAft>
                <a:spcPts val="0"/>
              </a:spcAft>
              <a:buClr>
                <a:schemeClr val="dk1"/>
              </a:buClr>
              <a:buSzPts val="1300"/>
              <a:buFont typeface="Arial"/>
              <a:buNone/>
              <a:defRPr b="1" sz="1300"/>
            </a:lvl7pPr>
            <a:lvl8pPr indent="-228600" lvl="7" marL="3657600" algn="l">
              <a:lnSpc>
                <a:spcPct val="100000"/>
              </a:lnSpc>
              <a:spcBef>
                <a:spcPts val="260"/>
              </a:spcBef>
              <a:spcAft>
                <a:spcPts val="0"/>
              </a:spcAft>
              <a:buClr>
                <a:schemeClr val="dk1"/>
              </a:buClr>
              <a:buSzPts val="1300"/>
              <a:buFont typeface="Arial"/>
              <a:buNone/>
              <a:defRPr b="1" sz="1300"/>
            </a:lvl8pPr>
            <a:lvl9pPr indent="-228600" lvl="8" marL="4114800" algn="l">
              <a:lnSpc>
                <a:spcPct val="100000"/>
              </a:lnSpc>
              <a:spcBef>
                <a:spcPts val="260"/>
              </a:spcBef>
              <a:spcAft>
                <a:spcPts val="0"/>
              </a:spcAft>
              <a:buClr>
                <a:schemeClr val="dk1"/>
              </a:buClr>
              <a:buSzPts val="1300"/>
              <a:buFont typeface="Arial"/>
              <a:buNone/>
              <a:defRPr b="1" sz="1300"/>
            </a:lvl9pPr>
          </a:lstStyle>
          <a:p/>
        </p:txBody>
      </p:sp>
      <p:sp>
        <p:nvSpPr>
          <p:cNvPr id="272" name="Google Shape;272;p62"/>
          <p:cNvSpPr txBox="1"/>
          <p:nvPr>
            <p:ph idx="4" type="body"/>
          </p:nvPr>
        </p:nvSpPr>
        <p:spPr>
          <a:xfrm>
            <a:off x="6172201" y="2505075"/>
            <a:ext cx="5183189" cy="3684588"/>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0"/>
              </a:spcBef>
              <a:spcAft>
                <a:spcPts val="0"/>
              </a:spcAft>
              <a:buClr>
                <a:schemeClr val="dk1"/>
              </a:buClr>
              <a:buSzPts val="1800"/>
              <a:buNone/>
              <a:defRPr/>
            </a:lvl1pPr>
            <a:lvl2pPr indent="-342900" lvl="1" marL="914400" algn="l">
              <a:lnSpc>
                <a:spcPct val="100000"/>
              </a:lnSpc>
              <a:spcBef>
                <a:spcPts val="0"/>
              </a:spcBef>
              <a:spcAft>
                <a:spcPts val="0"/>
              </a:spcAft>
              <a:buClr>
                <a:schemeClr val="dk1"/>
              </a:buClr>
              <a:buSzPts val="1800"/>
              <a:buChar char="•"/>
              <a:defRPr/>
            </a:lvl2pPr>
            <a:lvl3pPr indent="-342900" lvl="2" marL="1371600" algn="l">
              <a:lnSpc>
                <a:spcPct val="100000"/>
              </a:lnSpc>
              <a:spcBef>
                <a:spcPts val="0"/>
              </a:spcBef>
              <a:spcAft>
                <a:spcPts val="0"/>
              </a:spcAft>
              <a:buClr>
                <a:schemeClr val="dk1"/>
              </a:buClr>
              <a:buSzPts val="1800"/>
              <a:buChar char="•"/>
              <a:defRPr/>
            </a:lvl3pPr>
            <a:lvl4pPr indent="-342900" lvl="3" marL="1828800" algn="l">
              <a:lnSpc>
                <a:spcPct val="100000"/>
              </a:lnSpc>
              <a:spcBef>
                <a:spcPts val="0"/>
              </a:spcBef>
              <a:spcAft>
                <a:spcPts val="0"/>
              </a:spcAft>
              <a:buClr>
                <a:schemeClr val="dk1"/>
              </a:buClr>
              <a:buSzPts val="1800"/>
              <a:buChar char="•"/>
              <a:defRPr/>
            </a:lvl4pPr>
            <a:lvl5pPr indent="-342900" lvl="4" marL="2286000" algn="l">
              <a:lnSpc>
                <a:spcPct val="100000"/>
              </a:lnSpc>
              <a:spcBef>
                <a:spcPts val="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273" name="Google Shape;273;p62"/>
          <p:cNvSpPr txBox="1"/>
          <p:nvPr>
            <p:ph idx="10" type="dt"/>
          </p:nvPr>
        </p:nvSpPr>
        <p:spPr>
          <a:xfrm>
            <a:off x="0" y="0"/>
            <a:ext cx="3000000" cy="30000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274" name="Google Shape;274;p62"/>
          <p:cNvSpPr txBox="1"/>
          <p:nvPr>
            <p:ph idx="11" type="ftr"/>
          </p:nvPr>
        </p:nvSpPr>
        <p:spPr>
          <a:xfrm>
            <a:off x="0" y="0"/>
            <a:ext cx="3000000" cy="30000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275" name="Google Shape;275;p62"/>
          <p:cNvSpPr txBox="1"/>
          <p:nvPr>
            <p:ph idx="12" type="sldNum"/>
          </p:nvPr>
        </p:nvSpPr>
        <p:spPr>
          <a:xfrm>
            <a:off x="10494244" y="6380273"/>
            <a:ext cx="830111" cy="180142"/>
          </a:xfrm>
          <a:prstGeom prst="rect">
            <a:avLst/>
          </a:prstGeom>
          <a:noFill/>
          <a:ln>
            <a:noFill/>
          </a:ln>
        </p:spPr>
        <p:txBody>
          <a:bodyPr anchorCtr="0" anchor="t" bIns="0" lIns="0" spcFirstLastPara="1" rIns="0" wrap="square" tIns="0">
            <a:no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it-IT"/>
              <a:t>‹#›</a:t>
            </a:fld>
            <a:endParaRPr/>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76" name="Shape 276"/>
        <p:cNvGrpSpPr/>
        <p:nvPr/>
      </p:nvGrpSpPr>
      <p:grpSpPr>
        <a:xfrm>
          <a:off x="0" y="0"/>
          <a:ext cx="0" cy="0"/>
          <a:chOff x="0" y="0"/>
          <a:chExt cx="0" cy="0"/>
        </a:xfrm>
      </p:grpSpPr>
      <p:sp>
        <p:nvSpPr>
          <p:cNvPr id="277" name="Google Shape;277;p63"/>
          <p:cNvSpPr txBox="1"/>
          <p:nvPr>
            <p:ph type="title"/>
          </p:nvPr>
        </p:nvSpPr>
        <p:spPr>
          <a:xfrm>
            <a:off x="865693" y="691991"/>
            <a:ext cx="8500360" cy="776523"/>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1400"/>
              <a:buNone/>
              <a:defRPr/>
            </a:lvl1pPr>
            <a:lvl2pPr lvl="1" algn="l">
              <a:lnSpc>
                <a:spcPct val="163222"/>
              </a:lnSpc>
              <a:spcBef>
                <a:spcPts val="0"/>
              </a:spcBef>
              <a:spcAft>
                <a:spcPts val="0"/>
              </a:spcAft>
              <a:buSzPts val="1400"/>
              <a:buNone/>
              <a:defRPr/>
            </a:lvl2pPr>
            <a:lvl3pPr lvl="2" algn="l">
              <a:lnSpc>
                <a:spcPct val="163222"/>
              </a:lnSpc>
              <a:spcBef>
                <a:spcPts val="0"/>
              </a:spcBef>
              <a:spcAft>
                <a:spcPts val="0"/>
              </a:spcAft>
              <a:buSzPts val="1400"/>
              <a:buNone/>
              <a:defRPr/>
            </a:lvl3pPr>
            <a:lvl4pPr lvl="3" algn="l">
              <a:lnSpc>
                <a:spcPct val="163222"/>
              </a:lnSpc>
              <a:spcBef>
                <a:spcPts val="0"/>
              </a:spcBef>
              <a:spcAft>
                <a:spcPts val="0"/>
              </a:spcAft>
              <a:buSzPts val="1400"/>
              <a:buNone/>
              <a:defRPr/>
            </a:lvl4pPr>
            <a:lvl5pPr lvl="4" algn="l">
              <a:lnSpc>
                <a:spcPct val="163222"/>
              </a:lnSpc>
              <a:spcBef>
                <a:spcPts val="0"/>
              </a:spcBef>
              <a:spcAft>
                <a:spcPts val="0"/>
              </a:spcAft>
              <a:buSzPts val="1400"/>
              <a:buNone/>
              <a:defRPr/>
            </a:lvl5pPr>
            <a:lvl6pPr lvl="5" algn="l">
              <a:lnSpc>
                <a:spcPct val="163222"/>
              </a:lnSpc>
              <a:spcBef>
                <a:spcPts val="0"/>
              </a:spcBef>
              <a:spcAft>
                <a:spcPts val="0"/>
              </a:spcAft>
              <a:buSzPts val="1400"/>
              <a:buNone/>
              <a:defRPr/>
            </a:lvl6pPr>
            <a:lvl7pPr lvl="6" algn="l">
              <a:lnSpc>
                <a:spcPct val="163222"/>
              </a:lnSpc>
              <a:spcBef>
                <a:spcPts val="0"/>
              </a:spcBef>
              <a:spcAft>
                <a:spcPts val="0"/>
              </a:spcAft>
              <a:buSzPts val="1400"/>
              <a:buNone/>
              <a:defRPr/>
            </a:lvl7pPr>
            <a:lvl8pPr lvl="7" algn="l">
              <a:lnSpc>
                <a:spcPct val="163222"/>
              </a:lnSpc>
              <a:spcBef>
                <a:spcPts val="0"/>
              </a:spcBef>
              <a:spcAft>
                <a:spcPts val="0"/>
              </a:spcAft>
              <a:buSzPts val="1400"/>
              <a:buNone/>
              <a:defRPr/>
            </a:lvl8pPr>
            <a:lvl9pPr lvl="8" algn="l">
              <a:lnSpc>
                <a:spcPct val="163222"/>
              </a:lnSpc>
              <a:spcBef>
                <a:spcPts val="0"/>
              </a:spcBef>
              <a:spcAft>
                <a:spcPts val="0"/>
              </a:spcAft>
              <a:buSzPts val="1400"/>
              <a:buNone/>
              <a:defRPr/>
            </a:lvl9pPr>
          </a:lstStyle>
          <a:p/>
        </p:txBody>
      </p:sp>
      <p:sp>
        <p:nvSpPr>
          <p:cNvPr id="278" name="Google Shape;278;p63"/>
          <p:cNvSpPr txBox="1"/>
          <p:nvPr>
            <p:ph idx="1" type="body"/>
          </p:nvPr>
        </p:nvSpPr>
        <p:spPr>
          <a:xfrm>
            <a:off x="865693" y="1772827"/>
            <a:ext cx="10458660" cy="4318588"/>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0"/>
              </a:spcBef>
              <a:spcAft>
                <a:spcPts val="0"/>
              </a:spcAft>
              <a:buClr>
                <a:schemeClr val="dk1"/>
              </a:buClr>
              <a:buSzPts val="1800"/>
              <a:buNone/>
              <a:defRPr/>
            </a:lvl1pPr>
            <a:lvl2pPr indent="-342900" lvl="1" marL="914400" algn="l">
              <a:lnSpc>
                <a:spcPct val="100000"/>
              </a:lnSpc>
              <a:spcBef>
                <a:spcPts val="0"/>
              </a:spcBef>
              <a:spcAft>
                <a:spcPts val="0"/>
              </a:spcAft>
              <a:buClr>
                <a:schemeClr val="dk1"/>
              </a:buClr>
              <a:buSzPts val="1800"/>
              <a:buChar char="•"/>
              <a:defRPr/>
            </a:lvl2pPr>
            <a:lvl3pPr indent="-342900" lvl="2" marL="1371600" algn="l">
              <a:lnSpc>
                <a:spcPct val="100000"/>
              </a:lnSpc>
              <a:spcBef>
                <a:spcPts val="0"/>
              </a:spcBef>
              <a:spcAft>
                <a:spcPts val="0"/>
              </a:spcAft>
              <a:buClr>
                <a:schemeClr val="dk1"/>
              </a:buClr>
              <a:buSzPts val="1800"/>
              <a:buChar char="•"/>
              <a:defRPr/>
            </a:lvl3pPr>
            <a:lvl4pPr indent="-342900" lvl="3" marL="1828800" algn="l">
              <a:lnSpc>
                <a:spcPct val="100000"/>
              </a:lnSpc>
              <a:spcBef>
                <a:spcPts val="0"/>
              </a:spcBef>
              <a:spcAft>
                <a:spcPts val="0"/>
              </a:spcAft>
              <a:buClr>
                <a:schemeClr val="dk1"/>
              </a:buClr>
              <a:buSzPts val="1800"/>
              <a:buChar char="•"/>
              <a:defRPr/>
            </a:lvl4pPr>
            <a:lvl5pPr indent="-342900" lvl="4" marL="2286000" algn="l">
              <a:lnSpc>
                <a:spcPct val="100000"/>
              </a:lnSpc>
              <a:spcBef>
                <a:spcPts val="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279" name="Google Shape;279;p63"/>
          <p:cNvSpPr txBox="1"/>
          <p:nvPr>
            <p:ph idx="10" type="dt"/>
          </p:nvPr>
        </p:nvSpPr>
        <p:spPr>
          <a:xfrm>
            <a:off x="0" y="0"/>
            <a:ext cx="3000000" cy="30000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280" name="Google Shape;280;p63"/>
          <p:cNvSpPr txBox="1"/>
          <p:nvPr>
            <p:ph idx="11" type="ftr"/>
          </p:nvPr>
        </p:nvSpPr>
        <p:spPr>
          <a:xfrm>
            <a:off x="0" y="0"/>
            <a:ext cx="3000000" cy="30000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281" name="Google Shape;281;p63"/>
          <p:cNvSpPr txBox="1"/>
          <p:nvPr>
            <p:ph idx="12" type="sldNum"/>
          </p:nvPr>
        </p:nvSpPr>
        <p:spPr>
          <a:xfrm>
            <a:off x="10494244" y="6380273"/>
            <a:ext cx="830111" cy="180142"/>
          </a:xfrm>
          <a:prstGeom prst="rect">
            <a:avLst/>
          </a:prstGeom>
          <a:noFill/>
          <a:ln>
            <a:noFill/>
          </a:ln>
        </p:spPr>
        <p:txBody>
          <a:bodyPr anchorCtr="0" anchor="t" bIns="0" lIns="0" spcFirstLastPara="1" rIns="0" wrap="square" tIns="0">
            <a:noAutofit/>
          </a:bodyPr>
          <a:lstStyle>
            <a:lvl1pPr indent="0" lvl="0"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it-IT"/>
              <a:t>‹#›</a:t>
            </a:fld>
            <a:endParaRPr/>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Presentation - title">
  <p:cSld name="1_Presentation - title">
    <p:spTree>
      <p:nvGrpSpPr>
        <p:cNvPr id="282" name="Shape 282"/>
        <p:cNvGrpSpPr/>
        <p:nvPr/>
      </p:nvGrpSpPr>
      <p:grpSpPr>
        <a:xfrm>
          <a:off x="0" y="0"/>
          <a:ext cx="0" cy="0"/>
          <a:chOff x="0" y="0"/>
          <a:chExt cx="0" cy="0"/>
        </a:xfrm>
      </p:grpSpPr>
      <p:pic>
        <p:nvPicPr>
          <p:cNvPr id="283" name="Google Shape;283;p64"/>
          <p:cNvPicPr preferRelativeResize="0"/>
          <p:nvPr/>
        </p:nvPicPr>
        <p:blipFill rotWithShape="1">
          <a:blip r:embed="rId2">
            <a:alphaModFix/>
          </a:blip>
          <a:srcRect b="0" l="0" r="0" t="0"/>
          <a:stretch/>
        </p:blipFill>
        <p:spPr>
          <a:xfrm>
            <a:off x="1" y="0"/>
            <a:ext cx="12192000" cy="6858000"/>
          </a:xfrm>
          <a:prstGeom prst="rect">
            <a:avLst/>
          </a:prstGeom>
          <a:noFill/>
          <a:ln>
            <a:noFill/>
          </a:ln>
        </p:spPr>
      </p:pic>
      <p:sp>
        <p:nvSpPr>
          <p:cNvPr id="284" name="Google Shape;284;p64"/>
          <p:cNvSpPr txBox="1"/>
          <p:nvPr>
            <p:ph type="title"/>
          </p:nvPr>
        </p:nvSpPr>
        <p:spPr>
          <a:xfrm>
            <a:off x="1107254" y="3961397"/>
            <a:ext cx="8327542" cy="587767"/>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1400"/>
              <a:buNone/>
              <a:defRPr b="1" i="0" sz="2842">
                <a:solidFill>
                  <a:schemeClr val="dk2"/>
                </a:solidFill>
                <a:latin typeface="Arial"/>
                <a:ea typeface="Arial"/>
                <a:cs typeface="Arial"/>
                <a:sym typeface="Arial"/>
              </a:defRPr>
            </a:lvl1pPr>
            <a:lvl2pPr lvl="1" algn="l">
              <a:lnSpc>
                <a:spcPct val="163222"/>
              </a:lnSpc>
              <a:spcBef>
                <a:spcPts val="0"/>
              </a:spcBef>
              <a:spcAft>
                <a:spcPts val="0"/>
              </a:spcAft>
              <a:buSzPts val="1400"/>
              <a:buNone/>
              <a:defRPr/>
            </a:lvl2pPr>
            <a:lvl3pPr lvl="2" algn="l">
              <a:lnSpc>
                <a:spcPct val="163222"/>
              </a:lnSpc>
              <a:spcBef>
                <a:spcPts val="0"/>
              </a:spcBef>
              <a:spcAft>
                <a:spcPts val="0"/>
              </a:spcAft>
              <a:buSzPts val="1400"/>
              <a:buNone/>
              <a:defRPr/>
            </a:lvl3pPr>
            <a:lvl4pPr lvl="3" algn="l">
              <a:lnSpc>
                <a:spcPct val="163222"/>
              </a:lnSpc>
              <a:spcBef>
                <a:spcPts val="0"/>
              </a:spcBef>
              <a:spcAft>
                <a:spcPts val="0"/>
              </a:spcAft>
              <a:buSzPts val="1400"/>
              <a:buNone/>
              <a:defRPr/>
            </a:lvl4pPr>
            <a:lvl5pPr lvl="4" algn="l">
              <a:lnSpc>
                <a:spcPct val="163222"/>
              </a:lnSpc>
              <a:spcBef>
                <a:spcPts val="0"/>
              </a:spcBef>
              <a:spcAft>
                <a:spcPts val="0"/>
              </a:spcAft>
              <a:buSzPts val="1400"/>
              <a:buNone/>
              <a:defRPr/>
            </a:lvl5pPr>
            <a:lvl6pPr lvl="5" algn="l">
              <a:lnSpc>
                <a:spcPct val="163222"/>
              </a:lnSpc>
              <a:spcBef>
                <a:spcPts val="0"/>
              </a:spcBef>
              <a:spcAft>
                <a:spcPts val="0"/>
              </a:spcAft>
              <a:buSzPts val="1400"/>
              <a:buNone/>
              <a:defRPr/>
            </a:lvl6pPr>
            <a:lvl7pPr lvl="6" algn="l">
              <a:lnSpc>
                <a:spcPct val="163222"/>
              </a:lnSpc>
              <a:spcBef>
                <a:spcPts val="0"/>
              </a:spcBef>
              <a:spcAft>
                <a:spcPts val="0"/>
              </a:spcAft>
              <a:buSzPts val="1400"/>
              <a:buNone/>
              <a:defRPr/>
            </a:lvl7pPr>
            <a:lvl8pPr lvl="7" algn="l">
              <a:lnSpc>
                <a:spcPct val="163222"/>
              </a:lnSpc>
              <a:spcBef>
                <a:spcPts val="0"/>
              </a:spcBef>
              <a:spcAft>
                <a:spcPts val="0"/>
              </a:spcAft>
              <a:buSzPts val="1400"/>
              <a:buNone/>
              <a:defRPr/>
            </a:lvl8pPr>
            <a:lvl9pPr lvl="8" algn="l">
              <a:lnSpc>
                <a:spcPct val="163222"/>
              </a:lnSpc>
              <a:spcBef>
                <a:spcPts val="0"/>
              </a:spcBef>
              <a:spcAft>
                <a:spcPts val="0"/>
              </a:spcAft>
              <a:buSzPts val="1400"/>
              <a:buNone/>
              <a:defRPr/>
            </a:lvl9pPr>
          </a:lstStyle>
          <a:p/>
        </p:txBody>
      </p:sp>
      <p:sp>
        <p:nvSpPr>
          <p:cNvPr id="285" name="Google Shape;285;p64"/>
          <p:cNvSpPr txBox="1"/>
          <p:nvPr>
            <p:ph idx="1" type="body"/>
          </p:nvPr>
        </p:nvSpPr>
        <p:spPr>
          <a:xfrm>
            <a:off x="1106772" y="4557940"/>
            <a:ext cx="8328025" cy="469674"/>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0"/>
              </a:spcBef>
              <a:spcAft>
                <a:spcPts val="0"/>
              </a:spcAft>
              <a:buClr>
                <a:schemeClr val="dk2"/>
              </a:buClr>
              <a:buSzPts val="1950"/>
              <a:buFont typeface="Century Gothic"/>
              <a:buNone/>
              <a:defRPr sz="1950">
                <a:solidFill>
                  <a:schemeClr val="dk2"/>
                </a:solidFill>
              </a:defRPr>
            </a:lvl1pPr>
            <a:lvl2pPr indent="-228600" lvl="1" marL="914400" algn="l">
              <a:lnSpc>
                <a:spcPct val="100000"/>
              </a:lnSpc>
              <a:spcBef>
                <a:spcPts val="0"/>
              </a:spcBef>
              <a:spcAft>
                <a:spcPts val="0"/>
              </a:spcAft>
              <a:buClr>
                <a:schemeClr val="dk1"/>
              </a:buClr>
              <a:buSzPts val="2400"/>
              <a:buNone/>
              <a:defRPr/>
            </a:lvl2pPr>
            <a:lvl3pPr indent="-228600" lvl="2" marL="1371600" algn="l">
              <a:lnSpc>
                <a:spcPct val="100000"/>
              </a:lnSpc>
              <a:spcBef>
                <a:spcPts val="0"/>
              </a:spcBef>
              <a:spcAft>
                <a:spcPts val="0"/>
              </a:spcAft>
              <a:buClr>
                <a:schemeClr val="dk1"/>
              </a:buClr>
              <a:buSzPts val="2400"/>
              <a:buNone/>
              <a:defRPr/>
            </a:lvl3pPr>
            <a:lvl4pPr indent="-228600" lvl="3" marL="1828800" algn="l">
              <a:lnSpc>
                <a:spcPct val="100000"/>
              </a:lnSpc>
              <a:spcBef>
                <a:spcPts val="0"/>
              </a:spcBef>
              <a:spcAft>
                <a:spcPts val="0"/>
              </a:spcAft>
              <a:buClr>
                <a:schemeClr val="dk1"/>
              </a:buClr>
              <a:buSzPts val="2400"/>
              <a:buNone/>
              <a:defRPr/>
            </a:lvl4pPr>
            <a:lvl5pPr indent="-228600" lvl="4" marL="2286000" algn="l">
              <a:lnSpc>
                <a:spcPct val="100000"/>
              </a:lnSpc>
              <a:spcBef>
                <a:spcPts val="0"/>
              </a:spcBef>
              <a:spcAft>
                <a:spcPts val="0"/>
              </a:spcAft>
              <a:buClr>
                <a:schemeClr val="dk1"/>
              </a:buClr>
              <a:buSzPts val="2400"/>
              <a:buNone/>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286" name="Google Shape;286;p64"/>
          <p:cNvSpPr txBox="1"/>
          <p:nvPr>
            <p:ph idx="2" type="body"/>
          </p:nvPr>
        </p:nvSpPr>
        <p:spPr>
          <a:xfrm>
            <a:off x="1106772" y="5043452"/>
            <a:ext cx="8328025" cy="469674"/>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0"/>
              </a:spcBef>
              <a:spcAft>
                <a:spcPts val="0"/>
              </a:spcAft>
              <a:buClr>
                <a:schemeClr val="dk2"/>
              </a:buClr>
              <a:buSzPts val="1300"/>
              <a:buFont typeface="Century Gothic"/>
              <a:buNone/>
              <a:defRPr sz="1300">
                <a:solidFill>
                  <a:schemeClr val="dk2"/>
                </a:solidFill>
              </a:defRPr>
            </a:lvl1pPr>
            <a:lvl2pPr indent="-228600" lvl="1" marL="914400" algn="l">
              <a:lnSpc>
                <a:spcPct val="100000"/>
              </a:lnSpc>
              <a:spcBef>
                <a:spcPts val="0"/>
              </a:spcBef>
              <a:spcAft>
                <a:spcPts val="0"/>
              </a:spcAft>
              <a:buClr>
                <a:schemeClr val="dk1"/>
              </a:buClr>
              <a:buSzPts val="2400"/>
              <a:buNone/>
              <a:defRPr/>
            </a:lvl2pPr>
            <a:lvl3pPr indent="-228600" lvl="2" marL="1371600" algn="l">
              <a:lnSpc>
                <a:spcPct val="100000"/>
              </a:lnSpc>
              <a:spcBef>
                <a:spcPts val="0"/>
              </a:spcBef>
              <a:spcAft>
                <a:spcPts val="0"/>
              </a:spcAft>
              <a:buClr>
                <a:schemeClr val="dk1"/>
              </a:buClr>
              <a:buSzPts val="2400"/>
              <a:buNone/>
              <a:defRPr/>
            </a:lvl3pPr>
            <a:lvl4pPr indent="-228600" lvl="3" marL="1828800" algn="l">
              <a:lnSpc>
                <a:spcPct val="100000"/>
              </a:lnSpc>
              <a:spcBef>
                <a:spcPts val="0"/>
              </a:spcBef>
              <a:spcAft>
                <a:spcPts val="0"/>
              </a:spcAft>
              <a:buClr>
                <a:schemeClr val="dk1"/>
              </a:buClr>
              <a:buSzPts val="2400"/>
              <a:buNone/>
              <a:defRPr/>
            </a:lvl4pPr>
            <a:lvl5pPr indent="-228600" lvl="4" marL="2286000" algn="l">
              <a:lnSpc>
                <a:spcPct val="100000"/>
              </a:lnSpc>
              <a:spcBef>
                <a:spcPts val="0"/>
              </a:spcBef>
              <a:spcAft>
                <a:spcPts val="0"/>
              </a:spcAft>
              <a:buClr>
                <a:schemeClr val="dk1"/>
              </a:buClr>
              <a:buSzPts val="2400"/>
              <a:buNone/>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Tree>
  </p:cSld>
  <p:clrMapOvr>
    <a:masterClrMapping/>
  </p:clrMapOvr>
  <p:extLst>
    <p:ext uri="{DCECCB84-F9BA-43D5-87BE-67443E8EF086}">
      <p15:sldGuideLst>
        <p15:guide id="1" pos="756">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el, Untertitel und Inhalt (2 Spalten)">
  <p:cSld name="Titel, Untertitel und Inhalt (2 Spalten)">
    <p:spTree>
      <p:nvGrpSpPr>
        <p:cNvPr id="39" name="Shape 39"/>
        <p:cNvGrpSpPr/>
        <p:nvPr/>
      </p:nvGrpSpPr>
      <p:grpSpPr>
        <a:xfrm>
          <a:off x="0" y="0"/>
          <a:ext cx="0" cy="0"/>
          <a:chOff x="0" y="0"/>
          <a:chExt cx="0" cy="0"/>
        </a:xfrm>
      </p:grpSpPr>
      <p:sp>
        <p:nvSpPr>
          <p:cNvPr id="40" name="Google Shape;40;p16"/>
          <p:cNvSpPr txBox="1"/>
          <p:nvPr>
            <p:ph type="title"/>
          </p:nvPr>
        </p:nvSpPr>
        <p:spPr>
          <a:xfrm>
            <a:off x="865693" y="691990"/>
            <a:ext cx="8500360" cy="776523"/>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1400"/>
              <a:buNone/>
              <a:defRPr/>
            </a:lvl1pPr>
            <a:lvl2pPr lvl="1" algn="l">
              <a:lnSpc>
                <a:spcPct val="163222"/>
              </a:lnSpc>
              <a:spcBef>
                <a:spcPts val="0"/>
              </a:spcBef>
              <a:spcAft>
                <a:spcPts val="0"/>
              </a:spcAft>
              <a:buSzPts val="1400"/>
              <a:buNone/>
              <a:defRPr/>
            </a:lvl2pPr>
            <a:lvl3pPr lvl="2" algn="l">
              <a:lnSpc>
                <a:spcPct val="163222"/>
              </a:lnSpc>
              <a:spcBef>
                <a:spcPts val="0"/>
              </a:spcBef>
              <a:spcAft>
                <a:spcPts val="0"/>
              </a:spcAft>
              <a:buSzPts val="1400"/>
              <a:buNone/>
              <a:defRPr/>
            </a:lvl3pPr>
            <a:lvl4pPr lvl="3" algn="l">
              <a:lnSpc>
                <a:spcPct val="163222"/>
              </a:lnSpc>
              <a:spcBef>
                <a:spcPts val="0"/>
              </a:spcBef>
              <a:spcAft>
                <a:spcPts val="0"/>
              </a:spcAft>
              <a:buSzPts val="1400"/>
              <a:buNone/>
              <a:defRPr/>
            </a:lvl4pPr>
            <a:lvl5pPr lvl="4" algn="l">
              <a:lnSpc>
                <a:spcPct val="163222"/>
              </a:lnSpc>
              <a:spcBef>
                <a:spcPts val="0"/>
              </a:spcBef>
              <a:spcAft>
                <a:spcPts val="0"/>
              </a:spcAft>
              <a:buSzPts val="1400"/>
              <a:buNone/>
              <a:defRPr/>
            </a:lvl5pPr>
            <a:lvl6pPr lvl="5" algn="l">
              <a:lnSpc>
                <a:spcPct val="163222"/>
              </a:lnSpc>
              <a:spcBef>
                <a:spcPts val="0"/>
              </a:spcBef>
              <a:spcAft>
                <a:spcPts val="0"/>
              </a:spcAft>
              <a:buSzPts val="1400"/>
              <a:buNone/>
              <a:defRPr/>
            </a:lvl6pPr>
            <a:lvl7pPr lvl="6" algn="l">
              <a:lnSpc>
                <a:spcPct val="163222"/>
              </a:lnSpc>
              <a:spcBef>
                <a:spcPts val="0"/>
              </a:spcBef>
              <a:spcAft>
                <a:spcPts val="0"/>
              </a:spcAft>
              <a:buSzPts val="1400"/>
              <a:buNone/>
              <a:defRPr/>
            </a:lvl7pPr>
            <a:lvl8pPr lvl="7" algn="l">
              <a:lnSpc>
                <a:spcPct val="163222"/>
              </a:lnSpc>
              <a:spcBef>
                <a:spcPts val="0"/>
              </a:spcBef>
              <a:spcAft>
                <a:spcPts val="0"/>
              </a:spcAft>
              <a:buSzPts val="1400"/>
              <a:buNone/>
              <a:defRPr/>
            </a:lvl8pPr>
            <a:lvl9pPr lvl="8" algn="l">
              <a:lnSpc>
                <a:spcPct val="163222"/>
              </a:lnSpc>
              <a:spcBef>
                <a:spcPts val="0"/>
              </a:spcBef>
              <a:spcAft>
                <a:spcPts val="0"/>
              </a:spcAft>
              <a:buSzPts val="1400"/>
              <a:buNone/>
              <a:defRPr/>
            </a:lvl9pPr>
          </a:lstStyle>
          <a:p/>
        </p:txBody>
      </p:sp>
      <p:sp>
        <p:nvSpPr>
          <p:cNvPr id="41" name="Google Shape;41;p16"/>
          <p:cNvSpPr txBox="1"/>
          <p:nvPr>
            <p:ph idx="12" type="sldNum"/>
          </p:nvPr>
        </p:nvSpPr>
        <p:spPr>
          <a:xfrm>
            <a:off x="10494243" y="6380273"/>
            <a:ext cx="830111" cy="180142"/>
          </a:xfrm>
          <a:prstGeom prst="rect">
            <a:avLst/>
          </a:prstGeom>
          <a:noFill/>
          <a:ln>
            <a:noFill/>
          </a:ln>
        </p:spPr>
        <p:txBody>
          <a:bodyPr anchorCtr="0" anchor="t" bIns="45700" lIns="91425" spcFirstLastPara="1" rIns="91425" wrap="square" tIns="45700">
            <a:noAutofit/>
          </a:bodyPr>
          <a:lstStyle>
            <a:lvl1pPr indent="0" lvl="0"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1pPr>
            <a:lvl2pPr indent="0" lvl="1"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2pPr>
            <a:lvl3pPr indent="0" lvl="2"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3pPr>
            <a:lvl4pPr indent="0" lvl="3"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4pPr>
            <a:lvl5pPr indent="0" lvl="4"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5pPr>
            <a:lvl6pPr indent="0" lvl="5"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6pPr>
            <a:lvl7pPr indent="0" lvl="6"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7pPr>
            <a:lvl8pPr indent="0" lvl="7"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8pPr>
            <a:lvl9pPr indent="0" lvl="8"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it-IT"/>
              <a:t>‹#›</a:t>
            </a:fld>
            <a:endParaRPr/>
          </a:p>
        </p:txBody>
      </p:sp>
      <p:sp>
        <p:nvSpPr>
          <p:cNvPr id="42" name="Google Shape;42;p16"/>
          <p:cNvSpPr txBox="1"/>
          <p:nvPr>
            <p:ph idx="1" type="body"/>
          </p:nvPr>
        </p:nvSpPr>
        <p:spPr>
          <a:xfrm>
            <a:off x="865694" y="2493086"/>
            <a:ext cx="5051501" cy="3598328"/>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0"/>
              </a:spcBef>
              <a:spcAft>
                <a:spcPts val="0"/>
              </a:spcAft>
              <a:buClr>
                <a:schemeClr val="dk1"/>
              </a:buClr>
              <a:buSzPts val="1800"/>
              <a:buNone/>
              <a:defRPr/>
            </a:lvl1pPr>
            <a:lvl2pPr indent="-342900" lvl="1" marL="914400" algn="l">
              <a:lnSpc>
                <a:spcPct val="100000"/>
              </a:lnSpc>
              <a:spcBef>
                <a:spcPts val="0"/>
              </a:spcBef>
              <a:spcAft>
                <a:spcPts val="0"/>
              </a:spcAft>
              <a:buClr>
                <a:schemeClr val="dk1"/>
              </a:buClr>
              <a:buSzPts val="1800"/>
              <a:buChar char="•"/>
              <a:defRPr/>
            </a:lvl2pPr>
            <a:lvl3pPr indent="-342900" lvl="2" marL="1371600" algn="l">
              <a:lnSpc>
                <a:spcPct val="100000"/>
              </a:lnSpc>
              <a:spcBef>
                <a:spcPts val="0"/>
              </a:spcBef>
              <a:spcAft>
                <a:spcPts val="0"/>
              </a:spcAft>
              <a:buClr>
                <a:schemeClr val="dk1"/>
              </a:buClr>
              <a:buSzPts val="1800"/>
              <a:buChar char="•"/>
              <a:defRPr/>
            </a:lvl3pPr>
            <a:lvl4pPr indent="-342900" lvl="3" marL="1828800" algn="l">
              <a:lnSpc>
                <a:spcPct val="100000"/>
              </a:lnSpc>
              <a:spcBef>
                <a:spcPts val="0"/>
              </a:spcBef>
              <a:spcAft>
                <a:spcPts val="0"/>
              </a:spcAft>
              <a:buClr>
                <a:schemeClr val="dk1"/>
              </a:buClr>
              <a:buSzPts val="1800"/>
              <a:buChar char="•"/>
              <a:defRPr/>
            </a:lvl4pPr>
            <a:lvl5pPr indent="-342900" lvl="4" marL="2286000" algn="l">
              <a:lnSpc>
                <a:spcPct val="100000"/>
              </a:lnSpc>
              <a:spcBef>
                <a:spcPts val="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43" name="Google Shape;43;p16"/>
          <p:cNvSpPr txBox="1"/>
          <p:nvPr>
            <p:ph idx="2" type="body"/>
          </p:nvPr>
        </p:nvSpPr>
        <p:spPr>
          <a:xfrm>
            <a:off x="865694" y="1772828"/>
            <a:ext cx="5051501" cy="432286"/>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0"/>
              </a:spcBef>
              <a:spcAft>
                <a:spcPts val="0"/>
              </a:spcAft>
              <a:buClr>
                <a:schemeClr val="dk1"/>
              </a:buClr>
              <a:buSzPts val="2400"/>
              <a:buFont typeface="Century Gothic"/>
              <a:buNone/>
              <a:defRPr cap="none"/>
            </a:lvl1pPr>
            <a:lvl2pPr indent="-342900" lvl="1" marL="914400" algn="l">
              <a:lnSpc>
                <a:spcPct val="100000"/>
              </a:lnSpc>
              <a:spcBef>
                <a:spcPts val="0"/>
              </a:spcBef>
              <a:spcAft>
                <a:spcPts val="0"/>
              </a:spcAft>
              <a:buClr>
                <a:schemeClr val="dk1"/>
              </a:buClr>
              <a:buSzPts val="1800"/>
              <a:buChar char="•"/>
              <a:defRPr/>
            </a:lvl2pPr>
            <a:lvl3pPr indent="-342900" lvl="2" marL="1371600" algn="l">
              <a:lnSpc>
                <a:spcPct val="100000"/>
              </a:lnSpc>
              <a:spcBef>
                <a:spcPts val="0"/>
              </a:spcBef>
              <a:spcAft>
                <a:spcPts val="0"/>
              </a:spcAft>
              <a:buClr>
                <a:schemeClr val="dk1"/>
              </a:buClr>
              <a:buSzPts val="1800"/>
              <a:buChar char="•"/>
              <a:defRPr/>
            </a:lvl3pPr>
            <a:lvl4pPr indent="-342900" lvl="3" marL="1828800" algn="l">
              <a:lnSpc>
                <a:spcPct val="100000"/>
              </a:lnSpc>
              <a:spcBef>
                <a:spcPts val="0"/>
              </a:spcBef>
              <a:spcAft>
                <a:spcPts val="0"/>
              </a:spcAft>
              <a:buClr>
                <a:schemeClr val="dk1"/>
              </a:buClr>
              <a:buSzPts val="1800"/>
              <a:buChar char="•"/>
              <a:defRPr/>
            </a:lvl4pPr>
            <a:lvl5pPr indent="-342900" lvl="4" marL="2286000" algn="l">
              <a:lnSpc>
                <a:spcPct val="100000"/>
              </a:lnSpc>
              <a:spcBef>
                <a:spcPts val="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44" name="Google Shape;44;p16"/>
          <p:cNvSpPr txBox="1"/>
          <p:nvPr>
            <p:ph idx="3" type="body"/>
          </p:nvPr>
        </p:nvSpPr>
        <p:spPr>
          <a:xfrm>
            <a:off x="6272853" y="1772827"/>
            <a:ext cx="5051501" cy="432286"/>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0"/>
              </a:spcBef>
              <a:spcAft>
                <a:spcPts val="0"/>
              </a:spcAft>
              <a:buClr>
                <a:schemeClr val="dk1"/>
              </a:buClr>
              <a:buSzPts val="2400"/>
              <a:buFont typeface="Century Gothic"/>
              <a:buNone/>
              <a:defRPr cap="none"/>
            </a:lvl1pPr>
            <a:lvl2pPr indent="-342900" lvl="1" marL="914400" algn="l">
              <a:lnSpc>
                <a:spcPct val="100000"/>
              </a:lnSpc>
              <a:spcBef>
                <a:spcPts val="0"/>
              </a:spcBef>
              <a:spcAft>
                <a:spcPts val="0"/>
              </a:spcAft>
              <a:buClr>
                <a:schemeClr val="dk1"/>
              </a:buClr>
              <a:buSzPts val="1800"/>
              <a:buChar char="•"/>
              <a:defRPr/>
            </a:lvl2pPr>
            <a:lvl3pPr indent="-342900" lvl="2" marL="1371600" algn="l">
              <a:lnSpc>
                <a:spcPct val="100000"/>
              </a:lnSpc>
              <a:spcBef>
                <a:spcPts val="0"/>
              </a:spcBef>
              <a:spcAft>
                <a:spcPts val="0"/>
              </a:spcAft>
              <a:buClr>
                <a:schemeClr val="dk1"/>
              </a:buClr>
              <a:buSzPts val="1800"/>
              <a:buChar char="•"/>
              <a:defRPr/>
            </a:lvl3pPr>
            <a:lvl4pPr indent="-342900" lvl="3" marL="1828800" algn="l">
              <a:lnSpc>
                <a:spcPct val="100000"/>
              </a:lnSpc>
              <a:spcBef>
                <a:spcPts val="0"/>
              </a:spcBef>
              <a:spcAft>
                <a:spcPts val="0"/>
              </a:spcAft>
              <a:buClr>
                <a:schemeClr val="dk1"/>
              </a:buClr>
              <a:buSzPts val="1800"/>
              <a:buChar char="•"/>
              <a:defRPr/>
            </a:lvl4pPr>
            <a:lvl5pPr indent="-342900" lvl="4" marL="2286000" algn="l">
              <a:lnSpc>
                <a:spcPct val="100000"/>
              </a:lnSpc>
              <a:spcBef>
                <a:spcPts val="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45" name="Google Shape;45;p16"/>
          <p:cNvSpPr txBox="1"/>
          <p:nvPr>
            <p:ph idx="4" type="body"/>
          </p:nvPr>
        </p:nvSpPr>
        <p:spPr>
          <a:xfrm>
            <a:off x="6272853" y="2493087"/>
            <a:ext cx="5051501" cy="3598328"/>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0"/>
              </a:spcBef>
              <a:spcAft>
                <a:spcPts val="0"/>
              </a:spcAft>
              <a:buClr>
                <a:schemeClr val="dk1"/>
              </a:buClr>
              <a:buSzPts val="1800"/>
              <a:buNone/>
              <a:defRPr/>
            </a:lvl1pPr>
            <a:lvl2pPr indent="-342900" lvl="1" marL="914400" algn="l">
              <a:lnSpc>
                <a:spcPct val="100000"/>
              </a:lnSpc>
              <a:spcBef>
                <a:spcPts val="0"/>
              </a:spcBef>
              <a:spcAft>
                <a:spcPts val="0"/>
              </a:spcAft>
              <a:buClr>
                <a:schemeClr val="dk1"/>
              </a:buClr>
              <a:buSzPts val="1800"/>
              <a:buChar char="•"/>
              <a:defRPr/>
            </a:lvl2pPr>
            <a:lvl3pPr indent="-342900" lvl="2" marL="1371600" algn="l">
              <a:lnSpc>
                <a:spcPct val="100000"/>
              </a:lnSpc>
              <a:spcBef>
                <a:spcPts val="0"/>
              </a:spcBef>
              <a:spcAft>
                <a:spcPts val="0"/>
              </a:spcAft>
              <a:buClr>
                <a:schemeClr val="dk1"/>
              </a:buClr>
              <a:buSzPts val="1800"/>
              <a:buChar char="•"/>
              <a:defRPr/>
            </a:lvl3pPr>
            <a:lvl4pPr indent="-342900" lvl="3" marL="1828800" algn="l">
              <a:lnSpc>
                <a:spcPct val="100000"/>
              </a:lnSpc>
              <a:spcBef>
                <a:spcPts val="0"/>
              </a:spcBef>
              <a:spcAft>
                <a:spcPts val="0"/>
              </a:spcAft>
              <a:buClr>
                <a:schemeClr val="dk1"/>
              </a:buClr>
              <a:buSzPts val="1800"/>
              <a:buChar char="•"/>
              <a:defRPr/>
            </a:lvl4pPr>
            <a:lvl5pPr indent="-342900" lvl="4" marL="2286000" algn="l">
              <a:lnSpc>
                <a:spcPct val="100000"/>
              </a:lnSpc>
              <a:spcBef>
                <a:spcPts val="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Presentation - Content">
  <p:cSld name="1_Presentation - Content">
    <p:spTree>
      <p:nvGrpSpPr>
        <p:cNvPr id="287" name="Shape 287"/>
        <p:cNvGrpSpPr/>
        <p:nvPr/>
      </p:nvGrpSpPr>
      <p:grpSpPr>
        <a:xfrm>
          <a:off x="0" y="0"/>
          <a:ext cx="0" cy="0"/>
          <a:chOff x="0" y="0"/>
          <a:chExt cx="0" cy="0"/>
        </a:xfrm>
      </p:grpSpPr>
      <p:pic>
        <p:nvPicPr>
          <p:cNvPr id="288" name="Google Shape;288;p65"/>
          <p:cNvPicPr preferRelativeResize="0"/>
          <p:nvPr/>
        </p:nvPicPr>
        <p:blipFill rotWithShape="1">
          <a:blip r:embed="rId2">
            <a:alphaModFix/>
          </a:blip>
          <a:srcRect b="0" l="0" r="0" t="0"/>
          <a:stretch/>
        </p:blipFill>
        <p:spPr>
          <a:xfrm>
            <a:off x="1" y="0"/>
            <a:ext cx="12192000" cy="6858000"/>
          </a:xfrm>
          <a:prstGeom prst="rect">
            <a:avLst/>
          </a:prstGeom>
          <a:noFill/>
          <a:ln>
            <a:noFill/>
          </a:ln>
        </p:spPr>
      </p:pic>
      <p:sp>
        <p:nvSpPr>
          <p:cNvPr id="289" name="Google Shape;289;p65"/>
          <p:cNvSpPr txBox="1"/>
          <p:nvPr>
            <p:ph idx="1" type="body"/>
          </p:nvPr>
        </p:nvSpPr>
        <p:spPr>
          <a:xfrm>
            <a:off x="874714" y="2102946"/>
            <a:ext cx="10225087" cy="3666029"/>
          </a:xfrm>
          <a:prstGeom prst="rect">
            <a:avLst/>
          </a:prstGeom>
          <a:noFill/>
          <a:ln>
            <a:noFill/>
          </a:ln>
        </p:spPr>
        <p:txBody>
          <a:bodyPr anchorCtr="0" anchor="t" bIns="0" lIns="0" spcFirstLastPara="1" rIns="0" wrap="square" tIns="0">
            <a:normAutofit/>
          </a:bodyPr>
          <a:lstStyle>
            <a:lvl1pPr indent="-381000" lvl="0" marL="457200" algn="l">
              <a:lnSpc>
                <a:spcPct val="100000"/>
              </a:lnSpc>
              <a:spcBef>
                <a:spcPts val="0"/>
              </a:spcBef>
              <a:spcAft>
                <a:spcPts val="0"/>
              </a:spcAft>
              <a:buClr>
                <a:schemeClr val="accent4"/>
              </a:buClr>
              <a:buSzPts val="2400"/>
              <a:buFont typeface="Noto Sans Symbols"/>
              <a:buChar char="▪"/>
              <a:defRPr>
                <a:solidFill>
                  <a:schemeClr val="dk2"/>
                </a:solidFill>
                <a:latin typeface="Arial"/>
                <a:ea typeface="Arial"/>
                <a:cs typeface="Arial"/>
                <a:sym typeface="Arial"/>
              </a:defRPr>
            </a:lvl1pPr>
            <a:lvl2pPr indent="-381000" lvl="1" marL="914400" algn="l">
              <a:lnSpc>
                <a:spcPct val="100000"/>
              </a:lnSpc>
              <a:spcBef>
                <a:spcPts val="0"/>
              </a:spcBef>
              <a:spcAft>
                <a:spcPts val="0"/>
              </a:spcAft>
              <a:buClr>
                <a:schemeClr val="accent4"/>
              </a:buClr>
              <a:buSzPts val="2400"/>
              <a:buFont typeface="Noto Sans Symbols"/>
              <a:buChar char="▪"/>
              <a:defRPr>
                <a:solidFill>
                  <a:schemeClr val="dk2"/>
                </a:solidFill>
                <a:latin typeface="Arial"/>
                <a:ea typeface="Arial"/>
                <a:cs typeface="Arial"/>
                <a:sym typeface="Arial"/>
              </a:defRPr>
            </a:lvl2pPr>
            <a:lvl3pPr indent="-381000" lvl="2" marL="1371600" algn="l">
              <a:lnSpc>
                <a:spcPct val="100000"/>
              </a:lnSpc>
              <a:spcBef>
                <a:spcPts val="0"/>
              </a:spcBef>
              <a:spcAft>
                <a:spcPts val="0"/>
              </a:spcAft>
              <a:buClr>
                <a:schemeClr val="accent4"/>
              </a:buClr>
              <a:buSzPts val="2400"/>
              <a:buFont typeface="Noto Sans Symbols"/>
              <a:buChar char="▪"/>
              <a:defRPr>
                <a:solidFill>
                  <a:schemeClr val="dk2"/>
                </a:solidFill>
                <a:latin typeface="Arial"/>
                <a:ea typeface="Arial"/>
                <a:cs typeface="Arial"/>
                <a:sym typeface="Arial"/>
              </a:defRPr>
            </a:lvl3pPr>
            <a:lvl4pPr indent="-381000" lvl="3" marL="1828800" algn="l">
              <a:lnSpc>
                <a:spcPct val="100000"/>
              </a:lnSpc>
              <a:spcBef>
                <a:spcPts val="0"/>
              </a:spcBef>
              <a:spcAft>
                <a:spcPts val="0"/>
              </a:spcAft>
              <a:buClr>
                <a:schemeClr val="accent4"/>
              </a:buClr>
              <a:buSzPts val="2400"/>
              <a:buFont typeface="Noto Sans Symbols"/>
              <a:buChar char="▪"/>
              <a:defRPr>
                <a:solidFill>
                  <a:schemeClr val="dk2"/>
                </a:solidFill>
                <a:latin typeface="Arial"/>
                <a:ea typeface="Arial"/>
                <a:cs typeface="Arial"/>
                <a:sym typeface="Arial"/>
              </a:defRPr>
            </a:lvl4pPr>
            <a:lvl5pPr indent="-342900" lvl="4" marL="2286000" algn="l">
              <a:lnSpc>
                <a:spcPct val="100000"/>
              </a:lnSpc>
              <a:spcBef>
                <a:spcPts val="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290" name="Google Shape;290;p65"/>
          <p:cNvSpPr txBox="1"/>
          <p:nvPr>
            <p:ph type="title"/>
          </p:nvPr>
        </p:nvSpPr>
        <p:spPr>
          <a:xfrm>
            <a:off x="874713" y="1515180"/>
            <a:ext cx="8327542" cy="587767"/>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1400"/>
              <a:buNone/>
              <a:defRPr b="1" i="0" sz="2275">
                <a:solidFill>
                  <a:schemeClr val="dk2"/>
                </a:solidFill>
                <a:latin typeface="Arial"/>
                <a:ea typeface="Arial"/>
                <a:cs typeface="Arial"/>
                <a:sym typeface="Arial"/>
              </a:defRPr>
            </a:lvl1pPr>
            <a:lvl2pPr lvl="1" algn="l">
              <a:lnSpc>
                <a:spcPct val="163222"/>
              </a:lnSpc>
              <a:spcBef>
                <a:spcPts val="0"/>
              </a:spcBef>
              <a:spcAft>
                <a:spcPts val="0"/>
              </a:spcAft>
              <a:buSzPts val="1400"/>
              <a:buNone/>
              <a:defRPr/>
            </a:lvl2pPr>
            <a:lvl3pPr lvl="2" algn="l">
              <a:lnSpc>
                <a:spcPct val="163222"/>
              </a:lnSpc>
              <a:spcBef>
                <a:spcPts val="0"/>
              </a:spcBef>
              <a:spcAft>
                <a:spcPts val="0"/>
              </a:spcAft>
              <a:buSzPts val="1400"/>
              <a:buNone/>
              <a:defRPr/>
            </a:lvl3pPr>
            <a:lvl4pPr lvl="3" algn="l">
              <a:lnSpc>
                <a:spcPct val="163222"/>
              </a:lnSpc>
              <a:spcBef>
                <a:spcPts val="0"/>
              </a:spcBef>
              <a:spcAft>
                <a:spcPts val="0"/>
              </a:spcAft>
              <a:buSzPts val="1400"/>
              <a:buNone/>
              <a:defRPr/>
            </a:lvl4pPr>
            <a:lvl5pPr lvl="4" algn="l">
              <a:lnSpc>
                <a:spcPct val="163222"/>
              </a:lnSpc>
              <a:spcBef>
                <a:spcPts val="0"/>
              </a:spcBef>
              <a:spcAft>
                <a:spcPts val="0"/>
              </a:spcAft>
              <a:buSzPts val="1400"/>
              <a:buNone/>
              <a:defRPr/>
            </a:lvl5pPr>
            <a:lvl6pPr lvl="5" algn="l">
              <a:lnSpc>
                <a:spcPct val="163222"/>
              </a:lnSpc>
              <a:spcBef>
                <a:spcPts val="0"/>
              </a:spcBef>
              <a:spcAft>
                <a:spcPts val="0"/>
              </a:spcAft>
              <a:buSzPts val="1400"/>
              <a:buNone/>
              <a:defRPr/>
            </a:lvl6pPr>
            <a:lvl7pPr lvl="6" algn="l">
              <a:lnSpc>
                <a:spcPct val="163222"/>
              </a:lnSpc>
              <a:spcBef>
                <a:spcPts val="0"/>
              </a:spcBef>
              <a:spcAft>
                <a:spcPts val="0"/>
              </a:spcAft>
              <a:buSzPts val="1400"/>
              <a:buNone/>
              <a:defRPr/>
            </a:lvl7pPr>
            <a:lvl8pPr lvl="7" algn="l">
              <a:lnSpc>
                <a:spcPct val="163222"/>
              </a:lnSpc>
              <a:spcBef>
                <a:spcPts val="0"/>
              </a:spcBef>
              <a:spcAft>
                <a:spcPts val="0"/>
              </a:spcAft>
              <a:buSzPts val="1400"/>
              <a:buNone/>
              <a:defRPr/>
            </a:lvl8pPr>
            <a:lvl9pPr lvl="8" algn="l">
              <a:lnSpc>
                <a:spcPct val="163222"/>
              </a:lnSpc>
              <a:spcBef>
                <a:spcPts val="0"/>
              </a:spcBef>
              <a:spcAft>
                <a:spcPts val="0"/>
              </a:spcAft>
              <a:buSzPts val="1400"/>
              <a:buNone/>
              <a:defRPr/>
            </a:lvl9pPr>
          </a:lstStyle>
          <a:p/>
        </p:txBody>
      </p:sp>
      <p:sp>
        <p:nvSpPr>
          <p:cNvPr id="291" name="Google Shape;291;p65"/>
          <p:cNvSpPr txBox="1"/>
          <p:nvPr/>
        </p:nvSpPr>
        <p:spPr>
          <a:xfrm>
            <a:off x="9413934" y="6216897"/>
            <a:ext cx="2249714" cy="292320"/>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rgbClr val="000000"/>
              </a:buClr>
              <a:buSzPts val="1300"/>
              <a:buFont typeface="Arial"/>
              <a:buNone/>
            </a:pPr>
            <a:fld id="{00000000-1234-1234-1234-123412341234}" type="slidenum">
              <a:rPr b="0" i="0" lang="it-IT" sz="1300" u="none" cap="none" strike="noStrike">
                <a:solidFill>
                  <a:schemeClr val="dk2"/>
                </a:solidFill>
                <a:latin typeface="Arial"/>
                <a:ea typeface="Arial"/>
                <a:cs typeface="Arial"/>
                <a:sym typeface="Arial"/>
              </a:rPr>
              <a:t>‹#›</a:t>
            </a:fld>
            <a:endParaRPr b="0" i="0" sz="1300" u="none" cap="none" strike="noStrike">
              <a:solidFill>
                <a:schemeClr val="dk2"/>
              </a:solidFill>
              <a:latin typeface="Arial"/>
              <a:ea typeface="Arial"/>
              <a:cs typeface="Arial"/>
              <a:sym typeface="Arial"/>
            </a:endParaRPr>
          </a:p>
        </p:txBody>
      </p:sp>
    </p:spTree>
  </p:cSld>
  <p:clrMapOvr>
    <a:masterClrMapping/>
  </p:clrMapOvr>
  <p:extLst>
    <p:ext uri="{DCECCB84-F9BA-43D5-87BE-67443E8EF086}">
      <p15:sldGuideLst>
        <p15:guide id="1" pos="551">
          <p15:clr>
            <a:srgbClr val="FBAE40"/>
          </p15:clr>
        </p15:guide>
        <p15:guide id="2" orient="horz" pos="1253">
          <p15:clr>
            <a:srgbClr val="FBAE40"/>
          </p15:clr>
        </p15:guide>
        <p15:guide id="3" orient="horz" pos="3634">
          <p15:clr>
            <a:srgbClr val="FBAE40"/>
          </p15:clr>
        </p15:guide>
        <p15:guide id="4" pos="6992">
          <p15:clr>
            <a:srgbClr val="FBAE40"/>
          </p15:clr>
        </p15:guide>
      </p15:sldGuideLst>
    </p:ext>
  </p:extLst>
</p:sldLayout>
</file>

<file path=ppt/slideLayouts/slideLayout5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Presentation - Content">
  <p:cSld name="2_Presentation - Content">
    <p:spTree>
      <p:nvGrpSpPr>
        <p:cNvPr id="292" name="Shape 292"/>
        <p:cNvGrpSpPr/>
        <p:nvPr/>
      </p:nvGrpSpPr>
      <p:grpSpPr>
        <a:xfrm>
          <a:off x="0" y="0"/>
          <a:ext cx="0" cy="0"/>
          <a:chOff x="0" y="0"/>
          <a:chExt cx="0" cy="0"/>
        </a:xfrm>
      </p:grpSpPr>
      <p:pic>
        <p:nvPicPr>
          <p:cNvPr id="293" name="Google Shape;293;p66"/>
          <p:cNvPicPr preferRelativeResize="0"/>
          <p:nvPr/>
        </p:nvPicPr>
        <p:blipFill rotWithShape="1">
          <a:blip r:embed="rId2">
            <a:alphaModFix/>
          </a:blip>
          <a:srcRect b="0" l="0" r="0" t="0"/>
          <a:stretch/>
        </p:blipFill>
        <p:spPr>
          <a:xfrm>
            <a:off x="1" y="0"/>
            <a:ext cx="12192000" cy="6858000"/>
          </a:xfrm>
          <a:prstGeom prst="rect">
            <a:avLst/>
          </a:prstGeom>
          <a:noFill/>
          <a:ln>
            <a:noFill/>
          </a:ln>
        </p:spPr>
      </p:pic>
      <p:sp>
        <p:nvSpPr>
          <p:cNvPr id="294" name="Google Shape;294;p66"/>
          <p:cNvSpPr txBox="1"/>
          <p:nvPr>
            <p:ph idx="1" type="body"/>
          </p:nvPr>
        </p:nvSpPr>
        <p:spPr>
          <a:xfrm>
            <a:off x="874714" y="2102946"/>
            <a:ext cx="10225087" cy="3666029"/>
          </a:xfrm>
          <a:prstGeom prst="rect">
            <a:avLst/>
          </a:prstGeom>
          <a:noFill/>
          <a:ln>
            <a:noFill/>
          </a:ln>
        </p:spPr>
        <p:txBody>
          <a:bodyPr anchorCtr="0" anchor="t" bIns="0" lIns="0" spcFirstLastPara="1" rIns="0" wrap="square" tIns="0">
            <a:normAutofit/>
          </a:bodyPr>
          <a:lstStyle>
            <a:lvl1pPr indent="-381000" lvl="0" marL="457200" algn="l">
              <a:lnSpc>
                <a:spcPct val="100000"/>
              </a:lnSpc>
              <a:spcBef>
                <a:spcPts val="0"/>
              </a:spcBef>
              <a:spcAft>
                <a:spcPts val="0"/>
              </a:spcAft>
              <a:buClr>
                <a:schemeClr val="accent4"/>
              </a:buClr>
              <a:buSzPts val="2400"/>
              <a:buFont typeface="Noto Sans Symbols"/>
              <a:buChar char="▪"/>
              <a:defRPr>
                <a:solidFill>
                  <a:schemeClr val="dk2"/>
                </a:solidFill>
                <a:latin typeface="Arial"/>
                <a:ea typeface="Arial"/>
                <a:cs typeface="Arial"/>
                <a:sym typeface="Arial"/>
              </a:defRPr>
            </a:lvl1pPr>
            <a:lvl2pPr indent="-381000" lvl="1" marL="914400" algn="l">
              <a:lnSpc>
                <a:spcPct val="100000"/>
              </a:lnSpc>
              <a:spcBef>
                <a:spcPts val="0"/>
              </a:spcBef>
              <a:spcAft>
                <a:spcPts val="0"/>
              </a:spcAft>
              <a:buClr>
                <a:schemeClr val="accent4"/>
              </a:buClr>
              <a:buSzPts val="2400"/>
              <a:buFont typeface="Noto Sans Symbols"/>
              <a:buChar char="▪"/>
              <a:defRPr>
                <a:solidFill>
                  <a:schemeClr val="dk2"/>
                </a:solidFill>
                <a:latin typeface="Arial"/>
                <a:ea typeface="Arial"/>
                <a:cs typeface="Arial"/>
                <a:sym typeface="Arial"/>
              </a:defRPr>
            </a:lvl2pPr>
            <a:lvl3pPr indent="-381000" lvl="2" marL="1371600" algn="l">
              <a:lnSpc>
                <a:spcPct val="100000"/>
              </a:lnSpc>
              <a:spcBef>
                <a:spcPts val="0"/>
              </a:spcBef>
              <a:spcAft>
                <a:spcPts val="0"/>
              </a:spcAft>
              <a:buClr>
                <a:schemeClr val="accent4"/>
              </a:buClr>
              <a:buSzPts val="2400"/>
              <a:buFont typeface="Noto Sans Symbols"/>
              <a:buChar char="▪"/>
              <a:defRPr>
                <a:solidFill>
                  <a:schemeClr val="dk2"/>
                </a:solidFill>
                <a:latin typeface="Arial"/>
                <a:ea typeface="Arial"/>
                <a:cs typeface="Arial"/>
                <a:sym typeface="Arial"/>
              </a:defRPr>
            </a:lvl3pPr>
            <a:lvl4pPr indent="-381000" lvl="3" marL="1828800" algn="l">
              <a:lnSpc>
                <a:spcPct val="100000"/>
              </a:lnSpc>
              <a:spcBef>
                <a:spcPts val="0"/>
              </a:spcBef>
              <a:spcAft>
                <a:spcPts val="0"/>
              </a:spcAft>
              <a:buClr>
                <a:schemeClr val="accent4"/>
              </a:buClr>
              <a:buSzPts val="2400"/>
              <a:buFont typeface="Noto Sans Symbols"/>
              <a:buChar char="▪"/>
              <a:defRPr>
                <a:solidFill>
                  <a:schemeClr val="dk2"/>
                </a:solidFill>
                <a:latin typeface="Arial"/>
                <a:ea typeface="Arial"/>
                <a:cs typeface="Arial"/>
                <a:sym typeface="Arial"/>
              </a:defRPr>
            </a:lvl4pPr>
            <a:lvl5pPr indent="-342900" lvl="4" marL="2286000" algn="l">
              <a:lnSpc>
                <a:spcPct val="100000"/>
              </a:lnSpc>
              <a:spcBef>
                <a:spcPts val="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295" name="Google Shape;295;p66"/>
          <p:cNvSpPr txBox="1"/>
          <p:nvPr>
            <p:ph type="title"/>
          </p:nvPr>
        </p:nvSpPr>
        <p:spPr>
          <a:xfrm>
            <a:off x="874713" y="1515180"/>
            <a:ext cx="8327542" cy="587767"/>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1400"/>
              <a:buNone/>
              <a:defRPr b="1" i="0" sz="2275">
                <a:solidFill>
                  <a:schemeClr val="dk2"/>
                </a:solidFill>
                <a:latin typeface="Arial"/>
                <a:ea typeface="Arial"/>
                <a:cs typeface="Arial"/>
                <a:sym typeface="Arial"/>
              </a:defRPr>
            </a:lvl1pPr>
            <a:lvl2pPr lvl="1" algn="l">
              <a:lnSpc>
                <a:spcPct val="163222"/>
              </a:lnSpc>
              <a:spcBef>
                <a:spcPts val="0"/>
              </a:spcBef>
              <a:spcAft>
                <a:spcPts val="0"/>
              </a:spcAft>
              <a:buSzPts val="1400"/>
              <a:buNone/>
              <a:defRPr/>
            </a:lvl2pPr>
            <a:lvl3pPr lvl="2" algn="l">
              <a:lnSpc>
                <a:spcPct val="163222"/>
              </a:lnSpc>
              <a:spcBef>
                <a:spcPts val="0"/>
              </a:spcBef>
              <a:spcAft>
                <a:spcPts val="0"/>
              </a:spcAft>
              <a:buSzPts val="1400"/>
              <a:buNone/>
              <a:defRPr/>
            </a:lvl3pPr>
            <a:lvl4pPr lvl="3" algn="l">
              <a:lnSpc>
                <a:spcPct val="163222"/>
              </a:lnSpc>
              <a:spcBef>
                <a:spcPts val="0"/>
              </a:spcBef>
              <a:spcAft>
                <a:spcPts val="0"/>
              </a:spcAft>
              <a:buSzPts val="1400"/>
              <a:buNone/>
              <a:defRPr/>
            </a:lvl4pPr>
            <a:lvl5pPr lvl="4" algn="l">
              <a:lnSpc>
                <a:spcPct val="163222"/>
              </a:lnSpc>
              <a:spcBef>
                <a:spcPts val="0"/>
              </a:spcBef>
              <a:spcAft>
                <a:spcPts val="0"/>
              </a:spcAft>
              <a:buSzPts val="1400"/>
              <a:buNone/>
              <a:defRPr/>
            </a:lvl5pPr>
            <a:lvl6pPr lvl="5" algn="l">
              <a:lnSpc>
                <a:spcPct val="163222"/>
              </a:lnSpc>
              <a:spcBef>
                <a:spcPts val="0"/>
              </a:spcBef>
              <a:spcAft>
                <a:spcPts val="0"/>
              </a:spcAft>
              <a:buSzPts val="1400"/>
              <a:buNone/>
              <a:defRPr/>
            </a:lvl6pPr>
            <a:lvl7pPr lvl="6" algn="l">
              <a:lnSpc>
                <a:spcPct val="163222"/>
              </a:lnSpc>
              <a:spcBef>
                <a:spcPts val="0"/>
              </a:spcBef>
              <a:spcAft>
                <a:spcPts val="0"/>
              </a:spcAft>
              <a:buSzPts val="1400"/>
              <a:buNone/>
              <a:defRPr/>
            </a:lvl7pPr>
            <a:lvl8pPr lvl="7" algn="l">
              <a:lnSpc>
                <a:spcPct val="163222"/>
              </a:lnSpc>
              <a:spcBef>
                <a:spcPts val="0"/>
              </a:spcBef>
              <a:spcAft>
                <a:spcPts val="0"/>
              </a:spcAft>
              <a:buSzPts val="1400"/>
              <a:buNone/>
              <a:defRPr/>
            </a:lvl8pPr>
            <a:lvl9pPr lvl="8" algn="l">
              <a:lnSpc>
                <a:spcPct val="163222"/>
              </a:lnSpc>
              <a:spcBef>
                <a:spcPts val="0"/>
              </a:spcBef>
              <a:spcAft>
                <a:spcPts val="0"/>
              </a:spcAft>
              <a:buSzPts val="1400"/>
              <a:buNone/>
              <a:defRPr/>
            </a:lvl9pPr>
          </a:lstStyle>
          <a:p/>
        </p:txBody>
      </p:sp>
      <p:sp>
        <p:nvSpPr>
          <p:cNvPr id="296" name="Google Shape;296;p66"/>
          <p:cNvSpPr txBox="1"/>
          <p:nvPr/>
        </p:nvSpPr>
        <p:spPr>
          <a:xfrm>
            <a:off x="9413934" y="6216897"/>
            <a:ext cx="2249714" cy="292320"/>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rgbClr val="000000"/>
              </a:buClr>
              <a:buSzPts val="1300"/>
              <a:buFont typeface="Arial"/>
              <a:buNone/>
            </a:pPr>
            <a:fld id="{00000000-1234-1234-1234-123412341234}" type="slidenum">
              <a:rPr b="0" i="0" lang="it-IT" sz="1300" u="none" cap="none" strike="noStrike">
                <a:solidFill>
                  <a:schemeClr val="dk2"/>
                </a:solidFill>
                <a:latin typeface="Arial"/>
                <a:ea typeface="Arial"/>
                <a:cs typeface="Arial"/>
                <a:sym typeface="Arial"/>
              </a:rPr>
              <a:t>‹#›</a:t>
            </a:fld>
            <a:endParaRPr b="0" i="0" sz="1300" u="none" cap="none" strike="noStrike">
              <a:solidFill>
                <a:schemeClr val="dk2"/>
              </a:solidFill>
              <a:latin typeface="Arial"/>
              <a:ea typeface="Arial"/>
              <a:cs typeface="Arial"/>
              <a:sym typeface="Arial"/>
            </a:endParaRPr>
          </a:p>
        </p:txBody>
      </p:sp>
    </p:spTree>
  </p:cSld>
  <p:clrMapOvr>
    <a:masterClrMapping/>
  </p:clrMapOvr>
  <p:extLst>
    <p:ext uri="{DCECCB84-F9BA-43D5-87BE-67443E8EF086}">
      <p15:sldGuideLst>
        <p15:guide id="1" pos="551">
          <p15:clr>
            <a:srgbClr val="FBAE40"/>
          </p15:clr>
        </p15:guide>
        <p15:guide id="2" orient="horz" pos="1253">
          <p15:clr>
            <a:srgbClr val="FBAE40"/>
          </p15:clr>
        </p15:guide>
        <p15:guide id="3" orient="horz" pos="3634">
          <p15:clr>
            <a:srgbClr val="FBAE40"/>
          </p15:clr>
        </p15:guide>
        <p15:guide id="4" pos="6992">
          <p15:clr>
            <a:srgbClr val="FBAE40"/>
          </p15:clr>
        </p15:guide>
      </p15:sldGuideLst>
    </p:ext>
  </p:extLst>
</p:sldLayout>
</file>

<file path=ppt/slideLayouts/slideLayout5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Presentation - Content">
  <p:cSld name="3_Presentation - Content">
    <p:spTree>
      <p:nvGrpSpPr>
        <p:cNvPr id="297" name="Shape 297"/>
        <p:cNvGrpSpPr/>
        <p:nvPr/>
      </p:nvGrpSpPr>
      <p:grpSpPr>
        <a:xfrm>
          <a:off x="0" y="0"/>
          <a:ext cx="0" cy="0"/>
          <a:chOff x="0" y="0"/>
          <a:chExt cx="0" cy="0"/>
        </a:xfrm>
      </p:grpSpPr>
      <p:pic>
        <p:nvPicPr>
          <p:cNvPr id="298" name="Google Shape;298;p67"/>
          <p:cNvPicPr preferRelativeResize="0"/>
          <p:nvPr/>
        </p:nvPicPr>
        <p:blipFill rotWithShape="1">
          <a:blip r:embed="rId2">
            <a:alphaModFix/>
          </a:blip>
          <a:srcRect b="0" l="0" r="0" t="0"/>
          <a:stretch/>
        </p:blipFill>
        <p:spPr>
          <a:xfrm>
            <a:off x="1" y="0"/>
            <a:ext cx="12192000" cy="6858000"/>
          </a:xfrm>
          <a:prstGeom prst="rect">
            <a:avLst/>
          </a:prstGeom>
          <a:noFill/>
          <a:ln>
            <a:noFill/>
          </a:ln>
        </p:spPr>
      </p:pic>
      <p:sp>
        <p:nvSpPr>
          <p:cNvPr id="299" name="Google Shape;299;p67"/>
          <p:cNvSpPr txBox="1"/>
          <p:nvPr>
            <p:ph idx="1" type="body"/>
          </p:nvPr>
        </p:nvSpPr>
        <p:spPr>
          <a:xfrm>
            <a:off x="874714" y="2102946"/>
            <a:ext cx="10225087" cy="3666029"/>
          </a:xfrm>
          <a:prstGeom prst="rect">
            <a:avLst/>
          </a:prstGeom>
          <a:noFill/>
          <a:ln>
            <a:noFill/>
          </a:ln>
        </p:spPr>
        <p:txBody>
          <a:bodyPr anchorCtr="0" anchor="t" bIns="0" lIns="0" spcFirstLastPara="1" rIns="0" wrap="square" tIns="0">
            <a:normAutofit/>
          </a:bodyPr>
          <a:lstStyle>
            <a:lvl1pPr indent="-381000" lvl="0" marL="457200" algn="l">
              <a:lnSpc>
                <a:spcPct val="100000"/>
              </a:lnSpc>
              <a:spcBef>
                <a:spcPts val="0"/>
              </a:spcBef>
              <a:spcAft>
                <a:spcPts val="0"/>
              </a:spcAft>
              <a:buClr>
                <a:schemeClr val="accent4"/>
              </a:buClr>
              <a:buSzPts val="2400"/>
              <a:buFont typeface="Noto Sans Symbols"/>
              <a:buChar char="▪"/>
              <a:defRPr>
                <a:solidFill>
                  <a:schemeClr val="dk2"/>
                </a:solidFill>
                <a:latin typeface="Arial"/>
                <a:ea typeface="Arial"/>
                <a:cs typeface="Arial"/>
                <a:sym typeface="Arial"/>
              </a:defRPr>
            </a:lvl1pPr>
            <a:lvl2pPr indent="-381000" lvl="1" marL="914400" algn="l">
              <a:lnSpc>
                <a:spcPct val="100000"/>
              </a:lnSpc>
              <a:spcBef>
                <a:spcPts val="0"/>
              </a:spcBef>
              <a:spcAft>
                <a:spcPts val="0"/>
              </a:spcAft>
              <a:buClr>
                <a:schemeClr val="accent4"/>
              </a:buClr>
              <a:buSzPts val="2400"/>
              <a:buFont typeface="Noto Sans Symbols"/>
              <a:buChar char="▪"/>
              <a:defRPr>
                <a:solidFill>
                  <a:schemeClr val="dk2"/>
                </a:solidFill>
                <a:latin typeface="Arial"/>
                <a:ea typeface="Arial"/>
                <a:cs typeface="Arial"/>
                <a:sym typeface="Arial"/>
              </a:defRPr>
            </a:lvl2pPr>
            <a:lvl3pPr indent="-381000" lvl="2" marL="1371600" algn="l">
              <a:lnSpc>
                <a:spcPct val="100000"/>
              </a:lnSpc>
              <a:spcBef>
                <a:spcPts val="0"/>
              </a:spcBef>
              <a:spcAft>
                <a:spcPts val="0"/>
              </a:spcAft>
              <a:buClr>
                <a:schemeClr val="accent4"/>
              </a:buClr>
              <a:buSzPts val="2400"/>
              <a:buFont typeface="Noto Sans Symbols"/>
              <a:buChar char="▪"/>
              <a:defRPr>
                <a:solidFill>
                  <a:schemeClr val="dk2"/>
                </a:solidFill>
                <a:latin typeface="Arial"/>
                <a:ea typeface="Arial"/>
                <a:cs typeface="Arial"/>
                <a:sym typeface="Arial"/>
              </a:defRPr>
            </a:lvl3pPr>
            <a:lvl4pPr indent="-381000" lvl="3" marL="1828800" algn="l">
              <a:lnSpc>
                <a:spcPct val="100000"/>
              </a:lnSpc>
              <a:spcBef>
                <a:spcPts val="0"/>
              </a:spcBef>
              <a:spcAft>
                <a:spcPts val="0"/>
              </a:spcAft>
              <a:buClr>
                <a:schemeClr val="accent4"/>
              </a:buClr>
              <a:buSzPts val="2400"/>
              <a:buFont typeface="Noto Sans Symbols"/>
              <a:buChar char="▪"/>
              <a:defRPr>
                <a:solidFill>
                  <a:schemeClr val="dk2"/>
                </a:solidFill>
                <a:latin typeface="Arial"/>
                <a:ea typeface="Arial"/>
                <a:cs typeface="Arial"/>
                <a:sym typeface="Arial"/>
              </a:defRPr>
            </a:lvl4pPr>
            <a:lvl5pPr indent="-342900" lvl="4" marL="2286000" algn="l">
              <a:lnSpc>
                <a:spcPct val="100000"/>
              </a:lnSpc>
              <a:spcBef>
                <a:spcPts val="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300" name="Google Shape;300;p67"/>
          <p:cNvSpPr txBox="1"/>
          <p:nvPr>
            <p:ph type="title"/>
          </p:nvPr>
        </p:nvSpPr>
        <p:spPr>
          <a:xfrm>
            <a:off x="874713" y="1515180"/>
            <a:ext cx="8327542" cy="587767"/>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1400"/>
              <a:buNone/>
              <a:defRPr b="1" i="0" sz="2275">
                <a:solidFill>
                  <a:schemeClr val="dk2"/>
                </a:solidFill>
                <a:latin typeface="Arial"/>
                <a:ea typeface="Arial"/>
                <a:cs typeface="Arial"/>
                <a:sym typeface="Arial"/>
              </a:defRPr>
            </a:lvl1pPr>
            <a:lvl2pPr lvl="1" algn="l">
              <a:lnSpc>
                <a:spcPct val="163222"/>
              </a:lnSpc>
              <a:spcBef>
                <a:spcPts val="0"/>
              </a:spcBef>
              <a:spcAft>
                <a:spcPts val="0"/>
              </a:spcAft>
              <a:buSzPts val="1400"/>
              <a:buNone/>
              <a:defRPr/>
            </a:lvl2pPr>
            <a:lvl3pPr lvl="2" algn="l">
              <a:lnSpc>
                <a:spcPct val="163222"/>
              </a:lnSpc>
              <a:spcBef>
                <a:spcPts val="0"/>
              </a:spcBef>
              <a:spcAft>
                <a:spcPts val="0"/>
              </a:spcAft>
              <a:buSzPts val="1400"/>
              <a:buNone/>
              <a:defRPr/>
            </a:lvl3pPr>
            <a:lvl4pPr lvl="3" algn="l">
              <a:lnSpc>
                <a:spcPct val="163222"/>
              </a:lnSpc>
              <a:spcBef>
                <a:spcPts val="0"/>
              </a:spcBef>
              <a:spcAft>
                <a:spcPts val="0"/>
              </a:spcAft>
              <a:buSzPts val="1400"/>
              <a:buNone/>
              <a:defRPr/>
            </a:lvl4pPr>
            <a:lvl5pPr lvl="4" algn="l">
              <a:lnSpc>
                <a:spcPct val="163222"/>
              </a:lnSpc>
              <a:spcBef>
                <a:spcPts val="0"/>
              </a:spcBef>
              <a:spcAft>
                <a:spcPts val="0"/>
              </a:spcAft>
              <a:buSzPts val="1400"/>
              <a:buNone/>
              <a:defRPr/>
            </a:lvl5pPr>
            <a:lvl6pPr lvl="5" algn="l">
              <a:lnSpc>
                <a:spcPct val="163222"/>
              </a:lnSpc>
              <a:spcBef>
                <a:spcPts val="0"/>
              </a:spcBef>
              <a:spcAft>
                <a:spcPts val="0"/>
              </a:spcAft>
              <a:buSzPts val="1400"/>
              <a:buNone/>
              <a:defRPr/>
            </a:lvl6pPr>
            <a:lvl7pPr lvl="6" algn="l">
              <a:lnSpc>
                <a:spcPct val="163222"/>
              </a:lnSpc>
              <a:spcBef>
                <a:spcPts val="0"/>
              </a:spcBef>
              <a:spcAft>
                <a:spcPts val="0"/>
              </a:spcAft>
              <a:buSzPts val="1400"/>
              <a:buNone/>
              <a:defRPr/>
            </a:lvl7pPr>
            <a:lvl8pPr lvl="7" algn="l">
              <a:lnSpc>
                <a:spcPct val="163222"/>
              </a:lnSpc>
              <a:spcBef>
                <a:spcPts val="0"/>
              </a:spcBef>
              <a:spcAft>
                <a:spcPts val="0"/>
              </a:spcAft>
              <a:buSzPts val="1400"/>
              <a:buNone/>
              <a:defRPr/>
            </a:lvl8pPr>
            <a:lvl9pPr lvl="8" algn="l">
              <a:lnSpc>
                <a:spcPct val="163222"/>
              </a:lnSpc>
              <a:spcBef>
                <a:spcPts val="0"/>
              </a:spcBef>
              <a:spcAft>
                <a:spcPts val="0"/>
              </a:spcAft>
              <a:buSzPts val="1400"/>
              <a:buNone/>
              <a:defRPr/>
            </a:lvl9pPr>
          </a:lstStyle>
          <a:p/>
        </p:txBody>
      </p:sp>
      <p:sp>
        <p:nvSpPr>
          <p:cNvPr id="301" name="Google Shape;301;p67"/>
          <p:cNvSpPr txBox="1"/>
          <p:nvPr/>
        </p:nvSpPr>
        <p:spPr>
          <a:xfrm>
            <a:off x="9413934" y="6216897"/>
            <a:ext cx="2249714" cy="292320"/>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rgbClr val="000000"/>
              </a:buClr>
              <a:buSzPts val="1300"/>
              <a:buFont typeface="Arial"/>
              <a:buNone/>
            </a:pPr>
            <a:fld id="{00000000-1234-1234-1234-123412341234}" type="slidenum">
              <a:rPr b="0" i="0" lang="it-IT" sz="1300" u="none" cap="none" strike="noStrike">
                <a:solidFill>
                  <a:schemeClr val="dk2"/>
                </a:solidFill>
                <a:latin typeface="Arial"/>
                <a:ea typeface="Arial"/>
                <a:cs typeface="Arial"/>
                <a:sym typeface="Arial"/>
              </a:rPr>
              <a:t>‹#›</a:t>
            </a:fld>
            <a:endParaRPr b="0" i="0" sz="1300" u="none" cap="none" strike="noStrike">
              <a:solidFill>
                <a:schemeClr val="dk2"/>
              </a:solidFill>
              <a:latin typeface="Arial"/>
              <a:ea typeface="Arial"/>
              <a:cs typeface="Arial"/>
              <a:sym typeface="Arial"/>
            </a:endParaRPr>
          </a:p>
        </p:txBody>
      </p:sp>
    </p:spTree>
  </p:cSld>
  <p:clrMapOvr>
    <a:masterClrMapping/>
  </p:clrMapOvr>
  <p:extLst>
    <p:ext uri="{DCECCB84-F9BA-43D5-87BE-67443E8EF086}">
      <p15:sldGuideLst>
        <p15:guide id="1" pos="551">
          <p15:clr>
            <a:srgbClr val="FBAE40"/>
          </p15:clr>
        </p15:guide>
        <p15:guide id="2" orient="horz" pos="1253">
          <p15:clr>
            <a:srgbClr val="FBAE40"/>
          </p15:clr>
        </p15:guide>
        <p15:guide id="3" orient="horz" pos="3634">
          <p15:clr>
            <a:srgbClr val="FBAE40"/>
          </p15:clr>
        </p15:guide>
        <p15:guide id="4" pos="6992">
          <p15:clr>
            <a:srgbClr val="FBAE40"/>
          </p15:clr>
        </p15:guide>
      </p15:sldGuideLst>
    </p:ext>
  </p:extLst>
</p:sldLayout>
</file>

<file path=ppt/slideLayouts/slideLayout5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4_Presentation - Content">
  <p:cSld name="4_Presentation - Content">
    <p:spTree>
      <p:nvGrpSpPr>
        <p:cNvPr id="302" name="Shape 302"/>
        <p:cNvGrpSpPr/>
        <p:nvPr/>
      </p:nvGrpSpPr>
      <p:grpSpPr>
        <a:xfrm>
          <a:off x="0" y="0"/>
          <a:ext cx="0" cy="0"/>
          <a:chOff x="0" y="0"/>
          <a:chExt cx="0" cy="0"/>
        </a:xfrm>
      </p:grpSpPr>
      <p:pic>
        <p:nvPicPr>
          <p:cNvPr id="303" name="Google Shape;303;p68"/>
          <p:cNvPicPr preferRelativeResize="0"/>
          <p:nvPr/>
        </p:nvPicPr>
        <p:blipFill rotWithShape="1">
          <a:blip r:embed="rId2">
            <a:alphaModFix/>
          </a:blip>
          <a:srcRect b="0" l="0" r="0" t="0"/>
          <a:stretch/>
        </p:blipFill>
        <p:spPr>
          <a:xfrm>
            <a:off x="1" y="0"/>
            <a:ext cx="12192000" cy="6858000"/>
          </a:xfrm>
          <a:prstGeom prst="rect">
            <a:avLst/>
          </a:prstGeom>
          <a:noFill/>
          <a:ln>
            <a:noFill/>
          </a:ln>
        </p:spPr>
      </p:pic>
      <p:sp>
        <p:nvSpPr>
          <p:cNvPr id="304" name="Google Shape;304;p68"/>
          <p:cNvSpPr txBox="1"/>
          <p:nvPr>
            <p:ph idx="1" type="body"/>
          </p:nvPr>
        </p:nvSpPr>
        <p:spPr>
          <a:xfrm>
            <a:off x="874714" y="2102946"/>
            <a:ext cx="10225087" cy="3666029"/>
          </a:xfrm>
          <a:prstGeom prst="rect">
            <a:avLst/>
          </a:prstGeom>
          <a:noFill/>
          <a:ln>
            <a:noFill/>
          </a:ln>
        </p:spPr>
        <p:txBody>
          <a:bodyPr anchorCtr="0" anchor="t" bIns="0" lIns="0" spcFirstLastPara="1" rIns="0" wrap="square" tIns="0">
            <a:normAutofit/>
          </a:bodyPr>
          <a:lstStyle>
            <a:lvl1pPr indent="-381000" lvl="0" marL="457200" algn="l">
              <a:lnSpc>
                <a:spcPct val="100000"/>
              </a:lnSpc>
              <a:spcBef>
                <a:spcPts val="0"/>
              </a:spcBef>
              <a:spcAft>
                <a:spcPts val="0"/>
              </a:spcAft>
              <a:buClr>
                <a:schemeClr val="accent4"/>
              </a:buClr>
              <a:buSzPts val="2400"/>
              <a:buFont typeface="Noto Sans Symbols"/>
              <a:buChar char="▪"/>
              <a:defRPr>
                <a:solidFill>
                  <a:schemeClr val="dk2"/>
                </a:solidFill>
                <a:latin typeface="Arial"/>
                <a:ea typeface="Arial"/>
                <a:cs typeface="Arial"/>
                <a:sym typeface="Arial"/>
              </a:defRPr>
            </a:lvl1pPr>
            <a:lvl2pPr indent="-381000" lvl="1" marL="914400" algn="l">
              <a:lnSpc>
                <a:spcPct val="100000"/>
              </a:lnSpc>
              <a:spcBef>
                <a:spcPts val="0"/>
              </a:spcBef>
              <a:spcAft>
                <a:spcPts val="0"/>
              </a:spcAft>
              <a:buClr>
                <a:schemeClr val="accent4"/>
              </a:buClr>
              <a:buSzPts val="2400"/>
              <a:buFont typeface="Noto Sans Symbols"/>
              <a:buChar char="▪"/>
              <a:defRPr>
                <a:solidFill>
                  <a:schemeClr val="dk2"/>
                </a:solidFill>
                <a:latin typeface="Arial"/>
                <a:ea typeface="Arial"/>
                <a:cs typeface="Arial"/>
                <a:sym typeface="Arial"/>
              </a:defRPr>
            </a:lvl2pPr>
            <a:lvl3pPr indent="-381000" lvl="2" marL="1371600" algn="l">
              <a:lnSpc>
                <a:spcPct val="100000"/>
              </a:lnSpc>
              <a:spcBef>
                <a:spcPts val="0"/>
              </a:spcBef>
              <a:spcAft>
                <a:spcPts val="0"/>
              </a:spcAft>
              <a:buClr>
                <a:schemeClr val="accent4"/>
              </a:buClr>
              <a:buSzPts val="2400"/>
              <a:buFont typeface="Noto Sans Symbols"/>
              <a:buChar char="▪"/>
              <a:defRPr>
                <a:solidFill>
                  <a:schemeClr val="dk2"/>
                </a:solidFill>
                <a:latin typeface="Arial"/>
                <a:ea typeface="Arial"/>
                <a:cs typeface="Arial"/>
                <a:sym typeface="Arial"/>
              </a:defRPr>
            </a:lvl3pPr>
            <a:lvl4pPr indent="-381000" lvl="3" marL="1828800" algn="l">
              <a:lnSpc>
                <a:spcPct val="100000"/>
              </a:lnSpc>
              <a:spcBef>
                <a:spcPts val="0"/>
              </a:spcBef>
              <a:spcAft>
                <a:spcPts val="0"/>
              </a:spcAft>
              <a:buClr>
                <a:schemeClr val="accent4"/>
              </a:buClr>
              <a:buSzPts val="2400"/>
              <a:buFont typeface="Noto Sans Symbols"/>
              <a:buChar char="▪"/>
              <a:defRPr>
                <a:solidFill>
                  <a:schemeClr val="dk2"/>
                </a:solidFill>
                <a:latin typeface="Arial"/>
                <a:ea typeface="Arial"/>
                <a:cs typeface="Arial"/>
                <a:sym typeface="Arial"/>
              </a:defRPr>
            </a:lvl4pPr>
            <a:lvl5pPr indent="-342900" lvl="4" marL="2286000" algn="l">
              <a:lnSpc>
                <a:spcPct val="100000"/>
              </a:lnSpc>
              <a:spcBef>
                <a:spcPts val="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305" name="Google Shape;305;p68"/>
          <p:cNvSpPr txBox="1"/>
          <p:nvPr>
            <p:ph type="title"/>
          </p:nvPr>
        </p:nvSpPr>
        <p:spPr>
          <a:xfrm>
            <a:off x="874713" y="1515180"/>
            <a:ext cx="8327542" cy="587767"/>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1400"/>
              <a:buNone/>
              <a:defRPr b="1" i="0" sz="2275">
                <a:solidFill>
                  <a:schemeClr val="dk2"/>
                </a:solidFill>
                <a:latin typeface="Arial"/>
                <a:ea typeface="Arial"/>
                <a:cs typeface="Arial"/>
                <a:sym typeface="Arial"/>
              </a:defRPr>
            </a:lvl1pPr>
            <a:lvl2pPr lvl="1" algn="l">
              <a:lnSpc>
                <a:spcPct val="163222"/>
              </a:lnSpc>
              <a:spcBef>
                <a:spcPts val="0"/>
              </a:spcBef>
              <a:spcAft>
                <a:spcPts val="0"/>
              </a:spcAft>
              <a:buSzPts val="1400"/>
              <a:buNone/>
              <a:defRPr/>
            </a:lvl2pPr>
            <a:lvl3pPr lvl="2" algn="l">
              <a:lnSpc>
                <a:spcPct val="163222"/>
              </a:lnSpc>
              <a:spcBef>
                <a:spcPts val="0"/>
              </a:spcBef>
              <a:spcAft>
                <a:spcPts val="0"/>
              </a:spcAft>
              <a:buSzPts val="1400"/>
              <a:buNone/>
              <a:defRPr/>
            </a:lvl3pPr>
            <a:lvl4pPr lvl="3" algn="l">
              <a:lnSpc>
                <a:spcPct val="163222"/>
              </a:lnSpc>
              <a:spcBef>
                <a:spcPts val="0"/>
              </a:spcBef>
              <a:spcAft>
                <a:spcPts val="0"/>
              </a:spcAft>
              <a:buSzPts val="1400"/>
              <a:buNone/>
              <a:defRPr/>
            </a:lvl4pPr>
            <a:lvl5pPr lvl="4" algn="l">
              <a:lnSpc>
                <a:spcPct val="163222"/>
              </a:lnSpc>
              <a:spcBef>
                <a:spcPts val="0"/>
              </a:spcBef>
              <a:spcAft>
                <a:spcPts val="0"/>
              </a:spcAft>
              <a:buSzPts val="1400"/>
              <a:buNone/>
              <a:defRPr/>
            </a:lvl5pPr>
            <a:lvl6pPr lvl="5" algn="l">
              <a:lnSpc>
                <a:spcPct val="163222"/>
              </a:lnSpc>
              <a:spcBef>
                <a:spcPts val="0"/>
              </a:spcBef>
              <a:spcAft>
                <a:spcPts val="0"/>
              </a:spcAft>
              <a:buSzPts val="1400"/>
              <a:buNone/>
              <a:defRPr/>
            </a:lvl6pPr>
            <a:lvl7pPr lvl="6" algn="l">
              <a:lnSpc>
                <a:spcPct val="163222"/>
              </a:lnSpc>
              <a:spcBef>
                <a:spcPts val="0"/>
              </a:spcBef>
              <a:spcAft>
                <a:spcPts val="0"/>
              </a:spcAft>
              <a:buSzPts val="1400"/>
              <a:buNone/>
              <a:defRPr/>
            </a:lvl7pPr>
            <a:lvl8pPr lvl="7" algn="l">
              <a:lnSpc>
                <a:spcPct val="163222"/>
              </a:lnSpc>
              <a:spcBef>
                <a:spcPts val="0"/>
              </a:spcBef>
              <a:spcAft>
                <a:spcPts val="0"/>
              </a:spcAft>
              <a:buSzPts val="1400"/>
              <a:buNone/>
              <a:defRPr/>
            </a:lvl8pPr>
            <a:lvl9pPr lvl="8" algn="l">
              <a:lnSpc>
                <a:spcPct val="163222"/>
              </a:lnSpc>
              <a:spcBef>
                <a:spcPts val="0"/>
              </a:spcBef>
              <a:spcAft>
                <a:spcPts val="0"/>
              </a:spcAft>
              <a:buSzPts val="1400"/>
              <a:buNone/>
              <a:defRPr/>
            </a:lvl9pPr>
          </a:lstStyle>
          <a:p/>
        </p:txBody>
      </p:sp>
      <p:sp>
        <p:nvSpPr>
          <p:cNvPr id="306" name="Google Shape;306;p68"/>
          <p:cNvSpPr txBox="1"/>
          <p:nvPr/>
        </p:nvSpPr>
        <p:spPr>
          <a:xfrm>
            <a:off x="9413934" y="6216897"/>
            <a:ext cx="2249714" cy="292320"/>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rgbClr val="000000"/>
              </a:buClr>
              <a:buSzPts val="1300"/>
              <a:buFont typeface="Arial"/>
              <a:buNone/>
            </a:pPr>
            <a:fld id="{00000000-1234-1234-1234-123412341234}" type="slidenum">
              <a:rPr b="0" i="0" lang="it-IT" sz="1300" u="none" cap="none" strike="noStrike">
                <a:solidFill>
                  <a:schemeClr val="dk2"/>
                </a:solidFill>
                <a:latin typeface="Arial"/>
                <a:ea typeface="Arial"/>
                <a:cs typeface="Arial"/>
                <a:sym typeface="Arial"/>
              </a:rPr>
              <a:t>‹#›</a:t>
            </a:fld>
            <a:endParaRPr b="0" i="0" sz="1300" u="none" cap="none" strike="noStrike">
              <a:solidFill>
                <a:schemeClr val="dk2"/>
              </a:solidFill>
              <a:latin typeface="Arial"/>
              <a:ea typeface="Arial"/>
              <a:cs typeface="Arial"/>
              <a:sym typeface="Arial"/>
            </a:endParaRPr>
          </a:p>
        </p:txBody>
      </p:sp>
    </p:spTree>
  </p:cSld>
  <p:clrMapOvr>
    <a:masterClrMapping/>
  </p:clrMapOvr>
  <p:extLst>
    <p:ext uri="{DCECCB84-F9BA-43D5-87BE-67443E8EF086}">
      <p15:sldGuideLst>
        <p15:guide id="1" pos="551">
          <p15:clr>
            <a:srgbClr val="FBAE40"/>
          </p15:clr>
        </p15:guide>
        <p15:guide id="2" orient="horz" pos="1253">
          <p15:clr>
            <a:srgbClr val="FBAE40"/>
          </p15:clr>
        </p15:guide>
        <p15:guide id="3" orient="horz" pos="3634">
          <p15:clr>
            <a:srgbClr val="FBAE40"/>
          </p15:clr>
        </p15:guide>
        <p15:guide id="4" pos="6992">
          <p15:clr>
            <a:srgbClr val="FBAE40"/>
          </p15:clr>
        </p15:guide>
      </p15:sldGuideLst>
    </p:ext>
  </p:extLst>
</p:sldLayout>
</file>

<file path=ppt/slideLayouts/slideLayout5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5_Presentation - Content">
  <p:cSld name="5_Presentation - Content">
    <p:spTree>
      <p:nvGrpSpPr>
        <p:cNvPr id="307" name="Shape 307"/>
        <p:cNvGrpSpPr/>
        <p:nvPr/>
      </p:nvGrpSpPr>
      <p:grpSpPr>
        <a:xfrm>
          <a:off x="0" y="0"/>
          <a:ext cx="0" cy="0"/>
          <a:chOff x="0" y="0"/>
          <a:chExt cx="0" cy="0"/>
        </a:xfrm>
      </p:grpSpPr>
      <p:pic>
        <p:nvPicPr>
          <p:cNvPr id="308" name="Google Shape;308;p69"/>
          <p:cNvPicPr preferRelativeResize="0"/>
          <p:nvPr/>
        </p:nvPicPr>
        <p:blipFill rotWithShape="1">
          <a:blip r:embed="rId2">
            <a:alphaModFix/>
          </a:blip>
          <a:srcRect b="0" l="0" r="0" t="0"/>
          <a:stretch/>
        </p:blipFill>
        <p:spPr>
          <a:xfrm>
            <a:off x="1" y="0"/>
            <a:ext cx="12192000" cy="6858000"/>
          </a:xfrm>
          <a:prstGeom prst="rect">
            <a:avLst/>
          </a:prstGeom>
          <a:noFill/>
          <a:ln>
            <a:noFill/>
          </a:ln>
        </p:spPr>
      </p:pic>
      <p:sp>
        <p:nvSpPr>
          <p:cNvPr id="309" name="Google Shape;309;p69"/>
          <p:cNvSpPr txBox="1"/>
          <p:nvPr>
            <p:ph idx="1" type="body"/>
          </p:nvPr>
        </p:nvSpPr>
        <p:spPr>
          <a:xfrm>
            <a:off x="874714" y="2102946"/>
            <a:ext cx="10225087" cy="3666029"/>
          </a:xfrm>
          <a:prstGeom prst="rect">
            <a:avLst/>
          </a:prstGeom>
          <a:noFill/>
          <a:ln>
            <a:noFill/>
          </a:ln>
        </p:spPr>
        <p:txBody>
          <a:bodyPr anchorCtr="0" anchor="t" bIns="0" lIns="0" spcFirstLastPara="1" rIns="0" wrap="square" tIns="0">
            <a:normAutofit/>
          </a:bodyPr>
          <a:lstStyle>
            <a:lvl1pPr indent="-381000" lvl="0" marL="457200" algn="l">
              <a:lnSpc>
                <a:spcPct val="100000"/>
              </a:lnSpc>
              <a:spcBef>
                <a:spcPts val="0"/>
              </a:spcBef>
              <a:spcAft>
                <a:spcPts val="0"/>
              </a:spcAft>
              <a:buClr>
                <a:schemeClr val="accent4"/>
              </a:buClr>
              <a:buSzPts val="2400"/>
              <a:buFont typeface="Noto Sans Symbols"/>
              <a:buChar char="▪"/>
              <a:defRPr>
                <a:solidFill>
                  <a:schemeClr val="dk2"/>
                </a:solidFill>
                <a:latin typeface="Arial"/>
                <a:ea typeface="Arial"/>
                <a:cs typeface="Arial"/>
                <a:sym typeface="Arial"/>
              </a:defRPr>
            </a:lvl1pPr>
            <a:lvl2pPr indent="-381000" lvl="1" marL="914400" algn="l">
              <a:lnSpc>
                <a:spcPct val="100000"/>
              </a:lnSpc>
              <a:spcBef>
                <a:spcPts val="0"/>
              </a:spcBef>
              <a:spcAft>
                <a:spcPts val="0"/>
              </a:spcAft>
              <a:buClr>
                <a:schemeClr val="accent4"/>
              </a:buClr>
              <a:buSzPts val="2400"/>
              <a:buFont typeface="Noto Sans Symbols"/>
              <a:buChar char="▪"/>
              <a:defRPr>
                <a:solidFill>
                  <a:schemeClr val="dk2"/>
                </a:solidFill>
                <a:latin typeface="Arial"/>
                <a:ea typeface="Arial"/>
                <a:cs typeface="Arial"/>
                <a:sym typeface="Arial"/>
              </a:defRPr>
            </a:lvl2pPr>
            <a:lvl3pPr indent="-381000" lvl="2" marL="1371600" algn="l">
              <a:lnSpc>
                <a:spcPct val="100000"/>
              </a:lnSpc>
              <a:spcBef>
                <a:spcPts val="0"/>
              </a:spcBef>
              <a:spcAft>
                <a:spcPts val="0"/>
              </a:spcAft>
              <a:buClr>
                <a:schemeClr val="accent4"/>
              </a:buClr>
              <a:buSzPts val="2400"/>
              <a:buFont typeface="Noto Sans Symbols"/>
              <a:buChar char="▪"/>
              <a:defRPr>
                <a:solidFill>
                  <a:schemeClr val="dk2"/>
                </a:solidFill>
                <a:latin typeface="Arial"/>
                <a:ea typeface="Arial"/>
                <a:cs typeface="Arial"/>
                <a:sym typeface="Arial"/>
              </a:defRPr>
            </a:lvl3pPr>
            <a:lvl4pPr indent="-381000" lvl="3" marL="1828800" algn="l">
              <a:lnSpc>
                <a:spcPct val="100000"/>
              </a:lnSpc>
              <a:spcBef>
                <a:spcPts val="0"/>
              </a:spcBef>
              <a:spcAft>
                <a:spcPts val="0"/>
              </a:spcAft>
              <a:buClr>
                <a:schemeClr val="accent4"/>
              </a:buClr>
              <a:buSzPts val="2400"/>
              <a:buFont typeface="Noto Sans Symbols"/>
              <a:buChar char="▪"/>
              <a:defRPr>
                <a:solidFill>
                  <a:schemeClr val="dk2"/>
                </a:solidFill>
                <a:latin typeface="Arial"/>
                <a:ea typeface="Arial"/>
                <a:cs typeface="Arial"/>
                <a:sym typeface="Arial"/>
              </a:defRPr>
            </a:lvl4pPr>
            <a:lvl5pPr indent="-342900" lvl="4" marL="2286000" algn="l">
              <a:lnSpc>
                <a:spcPct val="100000"/>
              </a:lnSpc>
              <a:spcBef>
                <a:spcPts val="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310" name="Google Shape;310;p69"/>
          <p:cNvSpPr txBox="1"/>
          <p:nvPr>
            <p:ph type="title"/>
          </p:nvPr>
        </p:nvSpPr>
        <p:spPr>
          <a:xfrm>
            <a:off x="874713" y="1515180"/>
            <a:ext cx="8327542" cy="587767"/>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1400"/>
              <a:buNone/>
              <a:defRPr b="1" i="0" sz="2275">
                <a:solidFill>
                  <a:schemeClr val="dk2"/>
                </a:solidFill>
                <a:latin typeface="Arial"/>
                <a:ea typeface="Arial"/>
                <a:cs typeface="Arial"/>
                <a:sym typeface="Arial"/>
              </a:defRPr>
            </a:lvl1pPr>
            <a:lvl2pPr lvl="1" algn="l">
              <a:lnSpc>
                <a:spcPct val="163222"/>
              </a:lnSpc>
              <a:spcBef>
                <a:spcPts val="0"/>
              </a:spcBef>
              <a:spcAft>
                <a:spcPts val="0"/>
              </a:spcAft>
              <a:buSzPts val="1400"/>
              <a:buNone/>
              <a:defRPr/>
            </a:lvl2pPr>
            <a:lvl3pPr lvl="2" algn="l">
              <a:lnSpc>
                <a:spcPct val="163222"/>
              </a:lnSpc>
              <a:spcBef>
                <a:spcPts val="0"/>
              </a:spcBef>
              <a:spcAft>
                <a:spcPts val="0"/>
              </a:spcAft>
              <a:buSzPts val="1400"/>
              <a:buNone/>
              <a:defRPr/>
            </a:lvl3pPr>
            <a:lvl4pPr lvl="3" algn="l">
              <a:lnSpc>
                <a:spcPct val="163222"/>
              </a:lnSpc>
              <a:spcBef>
                <a:spcPts val="0"/>
              </a:spcBef>
              <a:spcAft>
                <a:spcPts val="0"/>
              </a:spcAft>
              <a:buSzPts val="1400"/>
              <a:buNone/>
              <a:defRPr/>
            </a:lvl4pPr>
            <a:lvl5pPr lvl="4" algn="l">
              <a:lnSpc>
                <a:spcPct val="163222"/>
              </a:lnSpc>
              <a:spcBef>
                <a:spcPts val="0"/>
              </a:spcBef>
              <a:spcAft>
                <a:spcPts val="0"/>
              </a:spcAft>
              <a:buSzPts val="1400"/>
              <a:buNone/>
              <a:defRPr/>
            </a:lvl5pPr>
            <a:lvl6pPr lvl="5" algn="l">
              <a:lnSpc>
                <a:spcPct val="163222"/>
              </a:lnSpc>
              <a:spcBef>
                <a:spcPts val="0"/>
              </a:spcBef>
              <a:spcAft>
                <a:spcPts val="0"/>
              </a:spcAft>
              <a:buSzPts val="1400"/>
              <a:buNone/>
              <a:defRPr/>
            </a:lvl6pPr>
            <a:lvl7pPr lvl="6" algn="l">
              <a:lnSpc>
                <a:spcPct val="163222"/>
              </a:lnSpc>
              <a:spcBef>
                <a:spcPts val="0"/>
              </a:spcBef>
              <a:spcAft>
                <a:spcPts val="0"/>
              </a:spcAft>
              <a:buSzPts val="1400"/>
              <a:buNone/>
              <a:defRPr/>
            </a:lvl7pPr>
            <a:lvl8pPr lvl="7" algn="l">
              <a:lnSpc>
                <a:spcPct val="163222"/>
              </a:lnSpc>
              <a:spcBef>
                <a:spcPts val="0"/>
              </a:spcBef>
              <a:spcAft>
                <a:spcPts val="0"/>
              </a:spcAft>
              <a:buSzPts val="1400"/>
              <a:buNone/>
              <a:defRPr/>
            </a:lvl8pPr>
            <a:lvl9pPr lvl="8" algn="l">
              <a:lnSpc>
                <a:spcPct val="163222"/>
              </a:lnSpc>
              <a:spcBef>
                <a:spcPts val="0"/>
              </a:spcBef>
              <a:spcAft>
                <a:spcPts val="0"/>
              </a:spcAft>
              <a:buSzPts val="1400"/>
              <a:buNone/>
              <a:defRPr/>
            </a:lvl9pPr>
          </a:lstStyle>
          <a:p/>
        </p:txBody>
      </p:sp>
      <p:sp>
        <p:nvSpPr>
          <p:cNvPr id="311" name="Google Shape;311;p69"/>
          <p:cNvSpPr txBox="1"/>
          <p:nvPr/>
        </p:nvSpPr>
        <p:spPr>
          <a:xfrm>
            <a:off x="9413934" y="6216897"/>
            <a:ext cx="2249714" cy="292320"/>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rgbClr val="000000"/>
              </a:buClr>
              <a:buSzPts val="1300"/>
              <a:buFont typeface="Arial"/>
              <a:buNone/>
            </a:pPr>
            <a:fld id="{00000000-1234-1234-1234-123412341234}" type="slidenum">
              <a:rPr b="0" i="0" lang="it-IT" sz="1300" u="none" cap="none" strike="noStrike">
                <a:solidFill>
                  <a:schemeClr val="dk2"/>
                </a:solidFill>
                <a:latin typeface="Arial"/>
                <a:ea typeface="Arial"/>
                <a:cs typeface="Arial"/>
                <a:sym typeface="Arial"/>
              </a:rPr>
              <a:t>‹#›</a:t>
            </a:fld>
            <a:endParaRPr b="0" i="0" sz="1300" u="none" cap="none" strike="noStrike">
              <a:solidFill>
                <a:schemeClr val="dk2"/>
              </a:solidFill>
              <a:latin typeface="Arial"/>
              <a:ea typeface="Arial"/>
              <a:cs typeface="Arial"/>
              <a:sym typeface="Arial"/>
            </a:endParaRPr>
          </a:p>
        </p:txBody>
      </p:sp>
    </p:spTree>
  </p:cSld>
  <p:clrMapOvr>
    <a:masterClrMapping/>
  </p:clrMapOvr>
  <p:extLst>
    <p:ext uri="{DCECCB84-F9BA-43D5-87BE-67443E8EF086}">
      <p15:sldGuideLst>
        <p15:guide id="1" pos="551">
          <p15:clr>
            <a:srgbClr val="FBAE40"/>
          </p15:clr>
        </p15:guide>
        <p15:guide id="2" orient="horz" pos="1253">
          <p15:clr>
            <a:srgbClr val="FBAE40"/>
          </p15:clr>
        </p15:guide>
        <p15:guide id="3" orient="horz" pos="3634">
          <p15:clr>
            <a:srgbClr val="FBAE40"/>
          </p15:clr>
        </p15:guide>
        <p15:guide id="4" pos="6992">
          <p15:clr>
            <a:srgbClr val="FBAE40"/>
          </p15:clr>
        </p15:guide>
      </p15:sldGuideLst>
    </p:ext>
  </p:extLst>
</p:sldLayout>
</file>

<file path=ppt/slideLayouts/slideLayout5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6_Presentation - Content">
  <p:cSld name="6_Presentation - Content">
    <p:spTree>
      <p:nvGrpSpPr>
        <p:cNvPr id="312" name="Shape 312"/>
        <p:cNvGrpSpPr/>
        <p:nvPr/>
      </p:nvGrpSpPr>
      <p:grpSpPr>
        <a:xfrm>
          <a:off x="0" y="0"/>
          <a:ext cx="0" cy="0"/>
          <a:chOff x="0" y="0"/>
          <a:chExt cx="0" cy="0"/>
        </a:xfrm>
      </p:grpSpPr>
      <p:pic>
        <p:nvPicPr>
          <p:cNvPr id="313" name="Google Shape;313;p70"/>
          <p:cNvPicPr preferRelativeResize="0"/>
          <p:nvPr/>
        </p:nvPicPr>
        <p:blipFill rotWithShape="1">
          <a:blip r:embed="rId2">
            <a:alphaModFix/>
          </a:blip>
          <a:srcRect b="0" l="0" r="0" t="0"/>
          <a:stretch/>
        </p:blipFill>
        <p:spPr>
          <a:xfrm>
            <a:off x="1" y="0"/>
            <a:ext cx="12192000" cy="6858000"/>
          </a:xfrm>
          <a:prstGeom prst="rect">
            <a:avLst/>
          </a:prstGeom>
          <a:noFill/>
          <a:ln>
            <a:noFill/>
          </a:ln>
        </p:spPr>
      </p:pic>
      <p:sp>
        <p:nvSpPr>
          <p:cNvPr id="314" name="Google Shape;314;p70"/>
          <p:cNvSpPr txBox="1"/>
          <p:nvPr>
            <p:ph idx="1" type="body"/>
          </p:nvPr>
        </p:nvSpPr>
        <p:spPr>
          <a:xfrm>
            <a:off x="874714" y="2102946"/>
            <a:ext cx="10225087" cy="3666029"/>
          </a:xfrm>
          <a:prstGeom prst="rect">
            <a:avLst/>
          </a:prstGeom>
          <a:noFill/>
          <a:ln>
            <a:noFill/>
          </a:ln>
        </p:spPr>
        <p:txBody>
          <a:bodyPr anchorCtr="0" anchor="t" bIns="0" lIns="0" spcFirstLastPara="1" rIns="0" wrap="square" tIns="0">
            <a:normAutofit/>
          </a:bodyPr>
          <a:lstStyle>
            <a:lvl1pPr indent="-381000" lvl="0" marL="457200" algn="l">
              <a:lnSpc>
                <a:spcPct val="100000"/>
              </a:lnSpc>
              <a:spcBef>
                <a:spcPts val="0"/>
              </a:spcBef>
              <a:spcAft>
                <a:spcPts val="0"/>
              </a:spcAft>
              <a:buClr>
                <a:schemeClr val="accent4"/>
              </a:buClr>
              <a:buSzPts val="2400"/>
              <a:buFont typeface="Noto Sans Symbols"/>
              <a:buChar char="▪"/>
              <a:defRPr>
                <a:solidFill>
                  <a:schemeClr val="dk2"/>
                </a:solidFill>
                <a:latin typeface="Arial"/>
                <a:ea typeface="Arial"/>
                <a:cs typeface="Arial"/>
                <a:sym typeface="Arial"/>
              </a:defRPr>
            </a:lvl1pPr>
            <a:lvl2pPr indent="-381000" lvl="1" marL="914400" algn="l">
              <a:lnSpc>
                <a:spcPct val="100000"/>
              </a:lnSpc>
              <a:spcBef>
                <a:spcPts val="0"/>
              </a:spcBef>
              <a:spcAft>
                <a:spcPts val="0"/>
              </a:spcAft>
              <a:buClr>
                <a:schemeClr val="accent4"/>
              </a:buClr>
              <a:buSzPts val="2400"/>
              <a:buFont typeface="Noto Sans Symbols"/>
              <a:buChar char="▪"/>
              <a:defRPr>
                <a:solidFill>
                  <a:schemeClr val="dk2"/>
                </a:solidFill>
                <a:latin typeface="Arial"/>
                <a:ea typeface="Arial"/>
                <a:cs typeface="Arial"/>
                <a:sym typeface="Arial"/>
              </a:defRPr>
            </a:lvl2pPr>
            <a:lvl3pPr indent="-381000" lvl="2" marL="1371600" algn="l">
              <a:lnSpc>
                <a:spcPct val="100000"/>
              </a:lnSpc>
              <a:spcBef>
                <a:spcPts val="0"/>
              </a:spcBef>
              <a:spcAft>
                <a:spcPts val="0"/>
              </a:spcAft>
              <a:buClr>
                <a:schemeClr val="accent4"/>
              </a:buClr>
              <a:buSzPts val="2400"/>
              <a:buFont typeface="Noto Sans Symbols"/>
              <a:buChar char="▪"/>
              <a:defRPr>
                <a:solidFill>
                  <a:schemeClr val="dk2"/>
                </a:solidFill>
                <a:latin typeface="Arial"/>
                <a:ea typeface="Arial"/>
                <a:cs typeface="Arial"/>
                <a:sym typeface="Arial"/>
              </a:defRPr>
            </a:lvl3pPr>
            <a:lvl4pPr indent="-381000" lvl="3" marL="1828800" algn="l">
              <a:lnSpc>
                <a:spcPct val="100000"/>
              </a:lnSpc>
              <a:spcBef>
                <a:spcPts val="0"/>
              </a:spcBef>
              <a:spcAft>
                <a:spcPts val="0"/>
              </a:spcAft>
              <a:buClr>
                <a:schemeClr val="accent4"/>
              </a:buClr>
              <a:buSzPts val="2400"/>
              <a:buFont typeface="Noto Sans Symbols"/>
              <a:buChar char="▪"/>
              <a:defRPr>
                <a:solidFill>
                  <a:schemeClr val="dk2"/>
                </a:solidFill>
                <a:latin typeface="Arial"/>
                <a:ea typeface="Arial"/>
                <a:cs typeface="Arial"/>
                <a:sym typeface="Arial"/>
              </a:defRPr>
            </a:lvl4pPr>
            <a:lvl5pPr indent="-342900" lvl="4" marL="2286000" algn="l">
              <a:lnSpc>
                <a:spcPct val="100000"/>
              </a:lnSpc>
              <a:spcBef>
                <a:spcPts val="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315" name="Google Shape;315;p70"/>
          <p:cNvSpPr txBox="1"/>
          <p:nvPr>
            <p:ph type="title"/>
          </p:nvPr>
        </p:nvSpPr>
        <p:spPr>
          <a:xfrm>
            <a:off x="874713" y="1515180"/>
            <a:ext cx="8327542" cy="587767"/>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1400"/>
              <a:buNone/>
              <a:defRPr b="1" i="0" sz="2275">
                <a:solidFill>
                  <a:schemeClr val="dk2"/>
                </a:solidFill>
                <a:latin typeface="Arial"/>
                <a:ea typeface="Arial"/>
                <a:cs typeface="Arial"/>
                <a:sym typeface="Arial"/>
              </a:defRPr>
            </a:lvl1pPr>
            <a:lvl2pPr lvl="1" algn="l">
              <a:lnSpc>
                <a:spcPct val="163222"/>
              </a:lnSpc>
              <a:spcBef>
                <a:spcPts val="0"/>
              </a:spcBef>
              <a:spcAft>
                <a:spcPts val="0"/>
              </a:spcAft>
              <a:buSzPts val="1400"/>
              <a:buNone/>
              <a:defRPr/>
            </a:lvl2pPr>
            <a:lvl3pPr lvl="2" algn="l">
              <a:lnSpc>
                <a:spcPct val="163222"/>
              </a:lnSpc>
              <a:spcBef>
                <a:spcPts val="0"/>
              </a:spcBef>
              <a:spcAft>
                <a:spcPts val="0"/>
              </a:spcAft>
              <a:buSzPts val="1400"/>
              <a:buNone/>
              <a:defRPr/>
            </a:lvl3pPr>
            <a:lvl4pPr lvl="3" algn="l">
              <a:lnSpc>
                <a:spcPct val="163222"/>
              </a:lnSpc>
              <a:spcBef>
                <a:spcPts val="0"/>
              </a:spcBef>
              <a:spcAft>
                <a:spcPts val="0"/>
              </a:spcAft>
              <a:buSzPts val="1400"/>
              <a:buNone/>
              <a:defRPr/>
            </a:lvl4pPr>
            <a:lvl5pPr lvl="4" algn="l">
              <a:lnSpc>
                <a:spcPct val="163222"/>
              </a:lnSpc>
              <a:spcBef>
                <a:spcPts val="0"/>
              </a:spcBef>
              <a:spcAft>
                <a:spcPts val="0"/>
              </a:spcAft>
              <a:buSzPts val="1400"/>
              <a:buNone/>
              <a:defRPr/>
            </a:lvl5pPr>
            <a:lvl6pPr lvl="5" algn="l">
              <a:lnSpc>
                <a:spcPct val="163222"/>
              </a:lnSpc>
              <a:spcBef>
                <a:spcPts val="0"/>
              </a:spcBef>
              <a:spcAft>
                <a:spcPts val="0"/>
              </a:spcAft>
              <a:buSzPts val="1400"/>
              <a:buNone/>
              <a:defRPr/>
            </a:lvl6pPr>
            <a:lvl7pPr lvl="6" algn="l">
              <a:lnSpc>
                <a:spcPct val="163222"/>
              </a:lnSpc>
              <a:spcBef>
                <a:spcPts val="0"/>
              </a:spcBef>
              <a:spcAft>
                <a:spcPts val="0"/>
              </a:spcAft>
              <a:buSzPts val="1400"/>
              <a:buNone/>
              <a:defRPr/>
            </a:lvl7pPr>
            <a:lvl8pPr lvl="7" algn="l">
              <a:lnSpc>
                <a:spcPct val="163222"/>
              </a:lnSpc>
              <a:spcBef>
                <a:spcPts val="0"/>
              </a:spcBef>
              <a:spcAft>
                <a:spcPts val="0"/>
              </a:spcAft>
              <a:buSzPts val="1400"/>
              <a:buNone/>
              <a:defRPr/>
            </a:lvl8pPr>
            <a:lvl9pPr lvl="8" algn="l">
              <a:lnSpc>
                <a:spcPct val="163222"/>
              </a:lnSpc>
              <a:spcBef>
                <a:spcPts val="0"/>
              </a:spcBef>
              <a:spcAft>
                <a:spcPts val="0"/>
              </a:spcAft>
              <a:buSzPts val="1400"/>
              <a:buNone/>
              <a:defRPr/>
            </a:lvl9pPr>
          </a:lstStyle>
          <a:p/>
        </p:txBody>
      </p:sp>
      <p:sp>
        <p:nvSpPr>
          <p:cNvPr id="316" name="Google Shape;316;p70"/>
          <p:cNvSpPr txBox="1"/>
          <p:nvPr/>
        </p:nvSpPr>
        <p:spPr>
          <a:xfrm>
            <a:off x="9413934" y="6216897"/>
            <a:ext cx="2249714" cy="292320"/>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rgbClr val="000000"/>
              </a:buClr>
              <a:buSzPts val="1300"/>
              <a:buFont typeface="Arial"/>
              <a:buNone/>
            </a:pPr>
            <a:fld id="{00000000-1234-1234-1234-123412341234}" type="slidenum">
              <a:rPr b="0" i="0" lang="it-IT" sz="1300" u="none" cap="none" strike="noStrike">
                <a:solidFill>
                  <a:schemeClr val="dk2"/>
                </a:solidFill>
                <a:latin typeface="Arial"/>
                <a:ea typeface="Arial"/>
                <a:cs typeface="Arial"/>
                <a:sym typeface="Arial"/>
              </a:rPr>
              <a:t>‹#›</a:t>
            </a:fld>
            <a:endParaRPr b="0" i="0" sz="1300" u="none" cap="none" strike="noStrike">
              <a:solidFill>
                <a:schemeClr val="dk2"/>
              </a:solidFill>
              <a:latin typeface="Arial"/>
              <a:ea typeface="Arial"/>
              <a:cs typeface="Arial"/>
              <a:sym typeface="Arial"/>
            </a:endParaRPr>
          </a:p>
        </p:txBody>
      </p:sp>
    </p:spTree>
  </p:cSld>
  <p:clrMapOvr>
    <a:masterClrMapping/>
  </p:clrMapOvr>
  <p:extLst>
    <p:ext uri="{DCECCB84-F9BA-43D5-87BE-67443E8EF086}">
      <p15:sldGuideLst>
        <p15:guide id="1" pos="551">
          <p15:clr>
            <a:srgbClr val="FBAE40"/>
          </p15:clr>
        </p15:guide>
        <p15:guide id="2" orient="horz" pos="1253">
          <p15:clr>
            <a:srgbClr val="FBAE40"/>
          </p15:clr>
        </p15:guide>
        <p15:guide id="3" orient="horz" pos="3634">
          <p15:clr>
            <a:srgbClr val="FBAE40"/>
          </p15:clr>
        </p15:guide>
        <p15:guide id="4" pos="6992">
          <p15:clr>
            <a:srgbClr val="FBAE40"/>
          </p15:clr>
        </p15:guide>
      </p15:sldGuideLst>
    </p:ext>
  </p:extLst>
</p:sldLayout>
</file>

<file path=ppt/slideLayouts/slideLayout5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7_Presentation - Content">
  <p:cSld name="7_Presentation - Content">
    <p:spTree>
      <p:nvGrpSpPr>
        <p:cNvPr id="317" name="Shape 317"/>
        <p:cNvGrpSpPr/>
        <p:nvPr/>
      </p:nvGrpSpPr>
      <p:grpSpPr>
        <a:xfrm>
          <a:off x="0" y="0"/>
          <a:ext cx="0" cy="0"/>
          <a:chOff x="0" y="0"/>
          <a:chExt cx="0" cy="0"/>
        </a:xfrm>
      </p:grpSpPr>
      <p:pic>
        <p:nvPicPr>
          <p:cNvPr id="318" name="Google Shape;318;p71"/>
          <p:cNvPicPr preferRelativeResize="0"/>
          <p:nvPr/>
        </p:nvPicPr>
        <p:blipFill rotWithShape="1">
          <a:blip r:embed="rId2">
            <a:alphaModFix/>
          </a:blip>
          <a:srcRect b="0" l="0" r="0" t="0"/>
          <a:stretch/>
        </p:blipFill>
        <p:spPr>
          <a:xfrm>
            <a:off x="1" y="0"/>
            <a:ext cx="12192000" cy="6858000"/>
          </a:xfrm>
          <a:prstGeom prst="rect">
            <a:avLst/>
          </a:prstGeom>
          <a:noFill/>
          <a:ln>
            <a:noFill/>
          </a:ln>
        </p:spPr>
      </p:pic>
      <p:sp>
        <p:nvSpPr>
          <p:cNvPr id="319" name="Google Shape;319;p71"/>
          <p:cNvSpPr txBox="1"/>
          <p:nvPr>
            <p:ph idx="1" type="body"/>
          </p:nvPr>
        </p:nvSpPr>
        <p:spPr>
          <a:xfrm>
            <a:off x="874714" y="2102946"/>
            <a:ext cx="10225087" cy="3666029"/>
          </a:xfrm>
          <a:prstGeom prst="rect">
            <a:avLst/>
          </a:prstGeom>
          <a:noFill/>
          <a:ln>
            <a:noFill/>
          </a:ln>
        </p:spPr>
        <p:txBody>
          <a:bodyPr anchorCtr="0" anchor="t" bIns="0" lIns="0" spcFirstLastPara="1" rIns="0" wrap="square" tIns="0">
            <a:normAutofit/>
          </a:bodyPr>
          <a:lstStyle>
            <a:lvl1pPr indent="-381000" lvl="0" marL="457200" algn="l">
              <a:lnSpc>
                <a:spcPct val="100000"/>
              </a:lnSpc>
              <a:spcBef>
                <a:spcPts val="0"/>
              </a:spcBef>
              <a:spcAft>
                <a:spcPts val="0"/>
              </a:spcAft>
              <a:buClr>
                <a:schemeClr val="accent4"/>
              </a:buClr>
              <a:buSzPts val="2400"/>
              <a:buFont typeface="Noto Sans Symbols"/>
              <a:buChar char="▪"/>
              <a:defRPr>
                <a:solidFill>
                  <a:schemeClr val="dk2"/>
                </a:solidFill>
                <a:latin typeface="Arial"/>
                <a:ea typeface="Arial"/>
                <a:cs typeface="Arial"/>
                <a:sym typeface="Arial"/>
              </a:defRPr>
            </a:lvl1pPr>
            <a:lvl2pPr indent="-381000" lvl="1" marL="914400" algn="l">
              <a:lnSpc>
                <a:spcPct val="100000"/>
              </a:lnSpc>
              <a:spcBef>
                <a:spcPts val="0"/>
              </a:spcBef>
              <a:spcAft>
                <a:spcPts val="0"/>
              </a:spcAft>
              <a:buClr>
                <a:schemeClr val="accent4"/>
              </a:buClr>
              <a:buSzPts val="2400"/>
              <a:buFont typeface="Noto Sans Symbols"/>
              <a:buChar char="▪"/>
              <a:defRPr>
                <a:solidFill>
                  <a:schemeClr val="dk2"/>
                </a:solidFill>
                <a:latin typeface="Arial"/>
                <a:ea typeface="Arial"/>
                <a:cs typeface="Arial"/>
                <a:sym typeface="Arial"/>
              </a:defRPr>
            </a:lvl2pPr>
            <a:lvl3pPr indent="-381000" lvl="2" marL="1371600" algn="l">
              <a:lnSpc>
                <a:spcPct val="100000"/>
              </a:lnSpc>
              <a:spcBef>
                <a:spcPts val="0"/>
              </a:spcBef>
              <a:spcAft>
                <a:spcPts val="0"/>
              </a:spcAft>
              <a:buClr>
                <a:schemeClr val="accent4"/>
              </a:buClr>
              <a:buSzPts val="2400"/>
              <a:buFont typeface="Noto Sans Symbols"/>
              <a:buChar char="▪"/>
              <a:defRPr>
                <a:solidFill>
                  <a:schemeClr val="dk2"/>
                </a:solidFill>
                <a:latin typeface="Arial"/>
                <a:ea typeface="Arial"/>
                <a:cs typeface="Arial"/>
                <a:sym typeface="Arial"/>
              </a:defRPr>
            </a:lvl3pPr>
            <a:lvl4pPr indent="-381000" lvl="3" marL="1828800" algn="l">
              <a:lnSpc>
                <a:spcPct val="100000"/>
              </a:lnSpc>
              <a:spcBef>
                <a:spcPts val="0"/>
              </a:spcBef>
              <a:spcAft>
                <a:spcPts val="0"/>
              </a:spcAft>
              <a:buClr>
                <a:schemeClr val="accent4"/>
              </a:buClr>
              <a:buSzPts val="2400"/>
              <a:buFont typeface="Noto Sans Symbols"/>
              <a:buChar char="▪"/>
              <a:defRPr>
                <a:solidFill>
                  <a:schemeClr val="dk2"/>
                </a:solidFill>
                <a:latin typeface="Arial"/>
                <a:ea typeface="Arial"/>
                <a:cs typeface="Arial"/>
                <a:sym typeface="Arial"/>
              </a:defRPr>
            </a:lvl4pPr>
            <a:lvl5pPr indent="-342900" lvl="4" marL="2286000" algn="l">
              <a:lnSpc>
                <a:spcPct val="100000"/>
              </a:lnSpc>
              <a:spcBef>
                <a:spcPts val="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320" name="Google Shape;320;p71"/>
          <p:cNvSpPr txBox="1"/>
          <p:nvPr>
            <p:ph type="title"/>
          </p:nvPr>
        </p:nvSpPr>
        <p:spPr>
          <a:xfrm>
            <a:off x="874713" y="1515180"/>
            <a:ext cx="8327542" cy="587767"/>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1400"/>
              <a:buNone/>
              <a:defRPr b="1" i="0" sz="2275">
                <a:solidFill>
                  <a:schemeClr val="dk2"/>
                </a:solidFill>
                <a:latin typeface="Arial"/>
                <a:ea typeface="Arial"/>
                <a:cs typeface="Arial"/>
                <a:sym typeface="Arial"/>
              </a:defRPr>
            </a:lvl1pPr>
            <a:lvl2pPr lvl="1" algn="l">
              <a:lnSpc>
                <a:spcPct val="163222"/>
              </a:lnSpc>
              <a:spcBef>
                <a:spcPts val="0"/>
              </a:spcBef>
              <a:spcAft>
                <a:spcPts val="0"/>
              </a:spcAft>
              <a:buSzPts val="1400"/>
              <a:buNone/>
              <a:defRPr/>
            </a:lvl2pPr>
            <a:lvl3pPr lvl="2" algn="l">
              <a:lnSpc>
                <a:spcPct val="163222"/>
              </a:lnSpc>
              <a:spcBef>
                <a:spcPts val="0"/>
              </a:spcBef>
              <a:spcAft>
                <a:spcPts val="0"/>
              </a:spcAft>
              <a:buSzPts val="1400"/>
              <a:buNone/>
              <a:defRPr/>
            </a:lvl3pPr>
            <a:lvl4pPr lvl="3" algn="l">
              <a:lnSpc>
                <a:spcPct val="163222"/>
              </a:lnSpc>
              <a:spcBef>
                <a:spcPts val="0"/>
              </a:spcBef>
              <a:spcAft>
                <a:spcPts val="0"/>
              </a:spcAft>
              <a:buSzPts val="1400"/>
              <a:buNone/>
              <a:defRPr/>
            </a:lvl4pPr>
            <a:lvl5pPr lvl="4" algn="l">
              <a:lnSpc>
                <a:spcPct val="163222"/>
              </a:lnSpc>
              <a:spcBef>
                <a:spcPts val="0"/>
              </a:spcBef>
              <a:spcAft>
                <a:spcPts val="0"/>
              </a:spcAft>
              <a:buSzPts val="1400"/>
              <a:buNone/>
              <a:defRPr/>
            </a:lvl5pPr>
            <a:lvl6pPr lvl="5" algn="l">
              <a:lnSpc>
                <a:spcPct val="163222"/>
              </a:lnSpc>
              <a:spcBef>
                <a:spcPts val="0"/>
              </a:spcBef>
              <a:spcAft>
                <a:spcPts val="0"/>
              </a:spcAft>
              <a:buSzPts val="1400"/>
              <a:buNone/>
              <a:defRPr/>
            </a:lvl6pPr>
            <a:lvl7pPr lvl="6" algn="l">
              <a:lnSpc>
                <a:spcPct val="163222"/>
              </a:lnSpc>
              <a:spcBef>
                <a:spcPts val="0"/>
              </a:spcBef>
              <a:spcAft>
                <a:spcPts val="0"/>
              </a:spcAft>
              <a:buSzPts val="1400"/>
              <a:buNone/>
              <a:defRPr/>
            </a:lvl7pPr>
            <a:lvl8pPr lvl="7" algn="l">
              <a:lnSpc>
                <a:spcPct val="163222"/>
              </a:lnSpc>
              <a:spcBef>
                <a:spcPts val="0"/>
              </a:spcBef>
              <a:spcAft>
                <a:spcPts val="0"/>
              </a:spcAft>
              <a:buSzPts val="1400"/>
              <a:buNone/>
              <a:defRPr/>
            </a:lvl8pPr>
            <a:lvl9pPr lvl="8" algn="l">
              <a:lnSpc>
                <a:spcPct val="163222"/>
              </a:lnSpc>
              <a:spcBef>
                <a:spcPts val="0"/>
              </a:spcBef>
              <a:spcAft>
                <a:spcPts val="0"/>
              </a:spcAft>
              <a:buSzPts val="1400"/>
              <a:buNone/>
              <a:defRPr/>
            </a:lvl9pPr>
          </a:lstStyle>
          <a:p/>
        </p:txBody>
      </p:sp>
      <p:sp>
        <p:nvSpPr>
          <p:cNvPr id="321" name="Google Shape;321;p71"/>
          <p:cNvSpPr txBox="1"/>
          <p:nvPr/>
        </p:nvSpPr>
        <p:spPr>
          <a:xfrm>
            <a:off x="9413934" y="6216897"/>
            <a:ext cx="2249714" cy="292320"/>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rgbClr val="000000"/>
              </a:buClr>
              <a:buSzPts val="1300"/>
              <a:buFont typeface="Arial"/>
              <a:buNone/>
            </a:pPr>
            <a:fld id="{00000000-1234-1234-1234-123412341234}" type="slidenum">
              <a:rPr b="0" i="0" lang="it-IT" sz="1300" u="none" cap="none" strike="noStrike">
                <a:solidFill>
                  <a:schemeClr val="dk2"/>
                </a:solidFill>
                <a:latin typeface="Arial"/>
                <a:ea typeface="Arial"/>
                <a:cs typeface="Arial"/>
                <a:sym typeface="Arial"/>
              </a:rPr>
              <a:t>‹#›</a:t>
            </a:fld>
            <a:endParaRPr b="0" i="0" sz="1300" u="none" cap="none" strike="noStrike">
              <a:solidFill>
                <a:schemeClr val="dk2"/>
              </a:solidFill>
              <a:latin typeface="Arial"/>
              <a:ea typeface="Arial"/>
              <a:cs typeface="Arial"/>
              <a:sym typeface="Arial"/>
            </a:endParaRPr>
          </a:p>
        </p:txBody>
      </p:sp>
    </p:spTree>
  </p:cSld>
  <p:clrMapOvr>
    <a:masterClrMapping/>
  </p:clrMapOvr>
  <p:extLst>
    <p:ext uri="{DCECCB84-F9BA-43D5-87BE-67443E8EF086}">
      <p15:sldGuideLst>
        <p15:guide id="1" pos="551">
          <p15:clr>
            <a:srgbClr val="FBAE40"/>
          </p15:clr>
        </p15:guide>
        <p15:guide id="2" orient="horz" pos="1253">
          <p15:clr>
            <a:srgbClr val="FBAE40"/>
          </p15:clr>
        </p15:guide>
        <p15:guide id="3" orient="horz" pos="3634">
          <p15:clr>
            <a:srgbClr val="FBAE40"/>
          </p15:clr>
        </p15:guide>
        <p15:guide id="4" pos="6992">
          <p15:clr>
            <a:srgbClr val="FBAE40"/>
          </p15:clr>
        </p15:guide>
      </p15:sldGuideLst>
    </p:ext>
  </p:extLst>
</p:sldLayout>
</file>

<file path=ppt/slideLayouts/slideLayout5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8_Presentation - Content">
  <p:cSld name="8_Presentation - Content">
    <p:spTree>
      <p:nvGrpSpPr>
        <p:cNvPr id="322" name="Shape 322"/>
        <p:cNvGrpSpPr/>
        <p:nvPr/>
      </p:nvGrpSpPr>
      <p:grpSpPr>
        <a:xfrm>
          <a:off x="0" y="0"/>
          <a:ext cx="0" cy="0"/>
          <a:chOff x="0" y="0"/>
          <a:chExt cx="0" cy="0"/>
        </a:xfrm>
      </p:grpSpPr>
      <p:pic>
        <p:nvPicPr>
          <p:cNvPr id="323" name="Google Shape;323;p72"/>
          <p:cNvPicPr preferRelativeResize="0"/>
          <p:nvPr/>
        </p:nvPicPr>
        <p:blipFill rotWithShape="1">
          <a:blip r:embed="rId2">
            <a:alphaModFix/>
          </a:blip>
          <a:srcRect b="0" l="0" r="0" t="0"/>
          <a:stretch/>
        </p:blipFill>
        <p:spPr>
          <a:xfrm>
            <a:off x="1" y="0"/>
            <a:ext cx="12192000" cy="6858000"/>
          </a:xfrm>
          <a:prstGeom prst="rect">
            <a:avLst/>
          </a:prstGeom>
          <a:noFill/>
          <a:ln>
            <a:noFill/>
          </a:ln>
        </p:spPr>
      </p:pic>
      <p:sp>
        <p:nvSpPr>
          <p:cNvPr id="324" name="Google Shape;324;p72"/>
          <p:cNvSpPr txBox="1"/>
          <p:nvPr>
            <p:ph idx="1" type="body"/>
          </p:nvPr>
        </p:nvSpPr>
        <p:spPr>
          <a:xfrm>
            <a:off x="874714" y="2102946"/>
            <a:ext cx="10225087" cy="3666029"/>
          </a:xfrm>
          <a:prstGeom prst="rect">
            <a:avLst/>
          </a:prstGeom>
          <a:noFill/>
          <a:ln>
            <a:noFill/>
          </a:ln>
        </p:spPr>
        <p:txBody>
          <a:bodyPr anchorCtr="0" anchor="t" bIns="0" lIns="0" spcFirstLastPara="1" rIns="0" wrap="square" tIns="0">
            <a:normAutofit/>
          </a:bodyPr>
          <a:lstStyle>
            <a:lvl1pPr indent="-381000" lvl="0" marL="457200" algn="l">
              <a:lnSpc>
                <a:spcPct val="100000"/>
              </a:lnSpc>
              <a:spcBef>
                <a:spcPts val="0"/>
              </a:spcBef>
              <a:spcAft>
                <a:spcPts val="0"/>
              </a:spcAft>
              <a:buClr>
                <a:schemeClr val="accent4"/>
              </a:buClr>
              <a:buSzPts val="2400"/>
              <a:buFont typeface="Noto Sans Symbols"/>
              <a:buChar char="▪"/>
              <a:defRPr>
                <a:solidFill>
                  <a:schemeClr val="dk2"/>
                </a:solidFill>
                <a:latin typeface="Arial"/>
                <a:ea typeface="Arial"/>
                <a:cs typeface="Arial"/>
                <a:sym typeface="Arial"/>
              </a:defRPr>
            </a:lvl1pPr>
            <a:lvl2pPr indent="-381000" lvl="1" marL="914400" algn="l">
              <a:lnSpc>
                <a:spcPct val="100000"/>
              </a:lnSpc>
              <a:spcBef>
                <a:spcPts val="0"/>
              </a:spcBef>
              <a:spcAft>
                <a:spcPts val="0"/>
              </a:spcAft>
              <a:buClr>
                <a:schemeClr val="accent4"/>
              </a:buClr>
              <a:buSzPts val="2400"/>
              <a:buFont typeface="Noto Sans Symbols"/>
              <a:buChar char="▪"/>
              <a:defRPr>
                <a:solidFill>
                  <a:schemeClr val="dk2"/>
                </a:solidFill>
                <a:latin typeface="Arial"/>
                <a:ea typeface="Arial"/>
                <a:cs typeface="Arial"/>
                <a:sym typeface="Arial"/>
              </a:defRPr>
            </a:lvl2pPr>
            <a:lvl3pPr indent="-381000" lvl="2" marL="1371600" algn="l">
              <a:lnSpc>
                <a:spcPct val="100000"/>
              </a:lnSpc>
              <a:spcBef>
                <a:spcPts val="0"/>
              </a:spcBef>
              <a:spcAft>
                <a:spcPts val="0"/>
              </a:spcAft>
              <a:buClr>
                <a:schemeClr val="accent4"/>
              </a:buClr>
              <a:buSzPts val="2400"/>
              <a:buFont typeface="Noto Sans Symbols"/>
              <a:buChar char="▪"/>
              <a:defRPr>
                <a:solidFill>
                  <a:schemeClr val="dk2"/>
                </a:solidFill>
                <a:latin typeface="Arial"/>
                <a:ea typeface="Arial"/>
                <a:cs typeface="Arial"/>
                <a:sym typeface="Arial"/>
              </a:defRPr>
            </a:lvl3pPr>
            <a:lvl4pPr indent="-381000" lvl="3" marL="1828800" algn="l">
              <a:lnSpc>
                <a:spcPct val="100000"/>
              </a:lnSpc>
              <a:spcBef>
                <a:spcPts val="0"/>
              </a:spcBef>
              <a:spcAft>
                <a:spcPts val="0"/>
              </a:spcAft>
              <a:buClr>
                <a:schemeClr val="accent4"/>
              </a:buClr>
              <a:buSzPts val="2400"/>
              <a:buFont typeface="Noto Sans Symbols"/>
              <a:buChar char="▪"/>
              <a:defRPr>
                <a:solidFill>
                  <a:schemeClr val="dk2"/>
                </a:solidFill>
                <a:latin typeface="Arial"/>
                <a:ea typeface="Arial"/>
                <a:cs typeface="Arial"/>
                <a:sym typeface="Arial"/>
              </a:defRPr>
            </a:lvl4pPr>
            <a:lvl5pPr indent="-342900" lvl="4" marL="2286000" algn="l">
              <a:lnSpc>
                <a:spcPct val="100000"/>
              </a:lnSpc>
              <a:spcBef>
                <a:spcPts val="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325" name="Google Shape;325;p72"/>
          <p:cNvSpPr txBox="1"/>
          <p:nvPr>
            <p:ph type="title"/>
          </p:nvPr>
        </p:nvSpPr>
        <p:spPr>
          <a:xfrm>
            <a:off x="874713" y="1515180"/>
            <a:ext cx="8327542" cy="587767"/>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1400"/>
              <a:buNone/>
              <a:defRPr b="1" i="0" sz="2275">
                <a:solidFill>
                  <a:schemeClr val="dk2"/>
                </a:solidFill>
                <a:latin typeface="Arial"/>
                <a:ea typeface="Arial"/>
                <a:cs typeface="Arial"/>
                <a:sym typeface="Arial"/>
              </a:defRPr>
            </a:lvl1pPr>
            <a:lvl2pPr lvl="1" algn="l">
              <a:lnSpc>
                <a:spcPct val="163222"/>
              </a:lnSpc>
              <a:spcBef>
                <a:spcPts val="0"/>
              </a:spcBef>
              <a:spcAft>
                <a:spcPts val="0"/>
              </a:spcAft>
              <a:buSzPts val="1400"/>
              <a:buNone/>
              <a:defRPr/>
            </a:lvl2pPr>
            <a:lvl3pPr lvl="2" algn="l">
              <a:lnSpc>
                <a:spcPct val="163222"/>
              </a:lnSpc>
              <a:spcBef>
                <a:spcPts val="0"/>
              </a:spcBef>
              <a:spcAft>
                <a:spcPts val="0"/>
              </a:spcAft>
              <a:buSzPts val="1400"/>
              <a:buNone/>
              <a:defRPr/>
            </a:lvl3pPr>
            <a:lvl4pPr lvl="3" algn="l">
              <a:lnSpc>
                <a:spcPct val="163222"/>
              </a:lnSpc>
              <a:spcBef>
                <a:spcPts val="0"/>
              </a:spcBef>
              <a:spcAft>
                <a:spcPts val="0"/>
              </a:spcAft>
              <a:buSzPts val="1400"/>
              <a:buNone/>
              <a:defRPr/>
            </a:lvl4pPr>
            <a:lvl5pPr lvl="4" algn="l">
              <a:lnSpc>
                <a:spcPct val="163222"/>
              </a:lnSpc>
              <a:spcBef>
                <a:spcPts val="0"/>
              </a:spcBef>
              <a:spcAft>
                <a:spcPts val="0"/>
              </a:spcAft>
              <a:buSzPts val="1400"/>
              <a:buNone/>
              <a:defRPr/>
            </a:lvl5pPr>
            <a:lvl6pPr lvl="5" algn="l">
              <a:lnSpc>
                <a:spcPct val="163222"/>
              </a:lnSpc>
              <a:spcBef>
                <a:spcPts val="0"/>
              </a:spcBef>
              <a:spcAft>
                <a:spcPts val="0"/>
              </a:spcAft>
              <a:buSzPts val="1400"/>
              <a:buNone/>
              <a:defRPr/>
            </a:lvl6pPr>
            <a:lvl7pPr lvl="6" algn="l">
              <a:lnSpc>
                <a:spcPct val="163222"/>
              </a:lnSpc>
              <a:spcBef>
                <a:spcPts val="0"/>
              </a:spcBef>
              <a:spcAft>
                <a:spcPts val="0"/>
              </a:spcAft>
              <a:buSzPts val="1400"/>
              <a:buNone/>
              <a:defRPr/>
            </a:lvl7pPr>
            <a:lvl8pPr lvl="7" algn="l">
              <a:lnSpc>
                <a:spcPct val="163222"/>
              </a:lnSpc>
              <a:spcBef>
                <a:spcPts val="0"/>
              </a:spcBef>
              <a:spcAft>
                <a:spcPts val="0"/>
              </a:spcAft>
              <a:buSzPts val="1400"/>
              <a:buNone/>
              <a:defRPr/>
            </a:lvl8pPr>
            <a:lvl9pPr lvl="8" algn="l">
              <a:lnSpc>
                <a:spcPct val="163222"/>
              </a:lnSpc>
              <a:spcBef>
                <a:spcPts val="0"/>
              </a:spcBef>
              <a:spcAft>
                <a:spcPts val="0"/>
              </a:spcAft>
              <a:buSzPts val="1400"/>
              <a:buNone/>
              <a:defRPr/>
            </a:lvl9pPr>
          </a:lstStyle>
          <a:p/>
        </p:txBody>
      </p:sp>
      <p:sp>
        <p:nvSpPr>
          <p:cNvPr id="326" name="Google Shape;326;p72"/>
          <p:cNvSpPr txBox="1"/>
          <p:nvPr/>
        </p:nvSpPr>
        <p:spPr>
          <a:xfrm>
            <a:off x="9413934" y="6216897"/>
            <a:ext cx="2249714" cy="292320"/>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rgbClr val="000000"/>
              </a:buClr>
              <a:buSzPts val="1300"/>
              <a:buFont typeface="Arial"/>
              <a:buNone/>
            </a:pPr>
            <a:fld id="{00000000-1234-1234-1234-123412341234}" type="slidenum">
              <a:rPr b="0" i="0" lang="it-IT" sz="1300" u="none" cap="none" strike="noStrike">
                <a:solidFill>
                  <a:schemeClr val="dk2"/>
                </a:solidFill>
                <a:latin typeface="Arial"/>
                <a:ea typeface="Arial"/>
                <a:cs typeface="Arial"/>
                <a:sym typeface="Arial"/>
              </a:rPr>
              <a:t>‹#›</a:t>
            </a:fld>
            <a:endParaRPr b="0" i="0" sz="1300" u="none" cap="none" strike="noStrike">
              <a:solidFill>
                <a:schemeClr val="dk2"/>
              </a:solidFill>
              <a:latin typeface="Arial"/>
              <a:ea typeface="Arial"/>
              <a:cs typeface="Arial"/>
              <a:sym typeface="Arial"/>
            </a:endParaRPr>
          </a:p>
        </p:txBody>
      </p:sp>
    </p:spTree>
  </p:cSld>
  <p:clrMapOvr>
    <a:masterClrMapping/>
  </p:clrMapOvr>
  <p:extLst>
    <p:ext uri="{DCECCB84-F9BA-43D5-87BE-67443E8EF086}">
      <p15:sldGuideLst>
        <p15:guide id="1" pos="551">
          <p15:clr>
            <a:srgbClr val="FBAE40"/>
          </p15:clr>
        </p15:guide>
        <p15:guide id="2" orient="horz" pos="1253">
          <p15:clr>
            <a:srgbClr val="FBAE40"/>
          </p15:clr>
        </p15:guide>
        <p15:guide id="3" orient="horz" pos="3634">
          <p15:clr>
            <a:srgbClr val="FBAE40"/>
          </p15:clr>
        </p15:guide>
        <p15:guide id="4" pos="6992">
          <p15:clr>
            <a:srgbClr val="FBAE40"/>
          </p15:clr>
        </p15:guide>
      </p15:sldGuideLst>
    </p:ext>
  </p:extLst>
</p:sldLayout>
</file>

<file path=ppt/slideLayouts/slideLayout5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9_Presentation - Content">
  <p:cSld name="9_Presentation - Content">
    <p:spTree>
      <p:nvGrpSpPr>
        <p:cNvPr id="327" name="Shape 327"/>
        <p:cNvGrpSpPr/>
        <p:nvPr/>
      </p:nvGrpSpPr>
      <p:grpSpPr>
        <a:xfrm>
          <a:off x="0" y="0"/>
          <a:ext cx="0" cy="0"/>
          <a:chOff x="0" y="0"/>
          <a:chExt cx="0" cy="0"/>
        </a:xfrm>
      </p:grpSpPr>
      <p:pic>
        <p:nvPicPr>
          <p:cNvPr id="328" name="Google Shape;328;p73"/>
          <p:cNvPicPr preferRelativeResize="0"/>
          <p:nvPr/>
        </p:nvPicPr>
        <p:blipFill rotWithShape="1">
          <a:blip r:embed="rId2">
            <a:alphaModFix/>
          </a:blip>
          <a:srcRect b="0" l="0" r="0" t="0"/>
          <a:stretch/>
        </p:blipFill>
        <p:spPr>
          <a:xfrm>
            <a:off x="1" y="0"/>
            <a:ext cx="12192000" cy="6858000"/>
          </a:xfrm>
          <a:prstGeom prst="rect">
            <a:avLst/>
          </a:prstGeom>
          <a:noFill/>
          <a:ln>
            <a:noFill/>
          </a:ln>
        </p:spPr>
      </p:pic>
      <p:sp>
        <p:nvSpPr>
          <p:cNvPr id="329" name="Google Shape;329;p73"/>
          <p:cNvSpPr txBox="1"/>
          <p:nvPr>
            <p:ph idx="1" type="body"/>
          </p:nvPr>
        </p:nvSpPr>
        <p:spPr>
          <a:xfrm>
            <a:off x="874714" y="2102946"/>
            <a:ext cx="10225087" cy="3666029"/>
          </a:xfrm>
          <a:prstGeom prst="rect">
            <a:avLst/>
          </a:prstGeom>
          <a:noFill/>
          <a:ln>
            <a:noFill/>
          </a:ln>
        </p:spPr>
        <p:txBody>
          <a:bodyPr anchorCtr="0" anchor="t" bIns="0" lIns="0" spcFirstLastPara="1" rIns="0" wrap="square" tIns="0">
            <a:normAutofit/>
          </a:bodyPr>
          <a:lstStyle>
            <a:lvl1pPr indent="-381000" lvl="0" marL="457200" algn="l">
              <a:lnSpc>
                <a:spcPct val="100000"/>
              </a:lnSpc>
              <a:spcBef>
                <a:spcPts val="0"/>
              </a:spcBef>
              <a:spcAft>
                <a:spcPts val="0"/>
              </a:spcAft>
              <a:buClr>
                <a:schemeClr val="accent4"/>
              </a:buClr>
              <a:buSzPts val="2400"/>
              <a:buFont typeface="Noto Sans Symbols"/>
              <a:buChar char="▪"/>
              <a:defRPr>
                <a:solidFill>
                  <a:schemeClr val="dk2"/>
                </a:solidFill>
                <a:latin typeface="Arial"/>
                <a:ea typeface="Arial"/>
                <a:cs typeface="Arial"/>
                <a:sym typeface="Arial"/>
              </a:defRPr>
            </a:lvl1pPr>
            <a:lvl2pPr indent="-381000" lvl="1" marL="914400" algn="l">
              <a:lnSpc>
                <a:spcPct val="100000"/>
              </a:lnSpc>
              <a:spcBef>
                <a:spcPts val="0"/>
              </a:spcBef>
              <a:spcAft>
                <a:spcPts val="0"/>
              </a:spcAft>
              <a:buClr>
                <a:schemeClr val="accent4"/>
              </a:buClr>
              <a:buSzPts val="2400"/>
              <a:buFont typeface="Noto Sans Symbols"/>
              <a:buChar char="▪"/>
              <a:defRPr>
                <a:solidFill>
                  <a:schemeClr val="dk2"/>
                </a:solidFill>
                <a:latin typeface="Arial"/>
                <a:ea typeface="Arial"/>
                <a:cs typeface="Arial"/>
                <a:sym typeface="Arial"/>
              </a:defRPr>
            </a:lvl2pPr>
            <a:lvl3pPr indent="-381000" lvl="2" marL="1371600" algn="l">
              <a:lnSpc>
                <a:spcPct val="100000"/>
              </a:lnSpc>
              <a:spcBef>
                <a:spcPts val="0"/>
              </a:spcBef>
              <a:spcAft>
                <a:spcPts val="0"/>
              </a:spcAft>
              <a:buClr>
                <a:schemeClr val="accent4"/>
              </a:buClr>
              <a:buSzPts val="2400"/>
              <a:buFont typeface="Noto Sans Symbols"/>
              <a:buChar char="▪"/>
              <a:defRPr>
                <a:solidFill>
                  <a:schemeClr val="dk2"/>
                </a:solidFill>
                <a:latin typeface="Arial"/>
                <a:ea typeface="Arial"/>
                <a:cs typeface="Arial"/>
                <a:sym typeface="Arial"/>
              </a:defRPr>
            </a:lvl3pPr>
            <a:lvl4pPr indent="-381000" lvl="3" marL="1828800" algn="l">
              <a:lnSpc>
                <a:spcPct val="100000"/>
              </a:lnSpc>
              <a:spcBef>
                <a:spcPts val="0"/>
              </a:spcBef>
              <a:spcAft>
                <a:spcPts val="0"/>
              </a:spcAft>
              <a:buClr>
                <a:schemeClr val="accent4"/>
              </a:buClr>
              <a:buSzPts val="2400"/>
              <a:buFont typeface="Noto Sans Symbols"/>
              <a:buChar char="▪"/>
              <a:defRPr>
                <a:solidFill>
                  <a:schemeClr val="dk2"/>
                </a:solidFill>
                <a:latin typeface="Arial"/>
                <a:ea typeface="Arial"/>
                <a:cs typeface="Arial"/>
                <a:sym typeface="Arial"/>
              </a:defRPr>
            </a:lvl4pPr>
            <a:lvl5pPr indent="-342900" lvl="4" marL="2286000" algn="l">
              <a:lnSpc>
                <a:spcPct val="100000"/>
              </a:lnSpc>
              <a:spcBef>
                <a:spcPts val="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330" name="Google Shape;330;p73"/>
          <p:cNvSpPr txBox="1"/>
          <p:nvPr>
            <p:ph type="title"/>
          </p:nvPr>
        </p:nvSpPr>
        <p:spPr>
          <a:xfrm>
            <a:off x="874713" y="1515180"/>
            <a:ext cx="8327542" cy="587767"/>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1400"/>
              <a:buNone/>
              <a:defRPr b="1" i="0" sz="2275">
                <a:solidFill>
                  <a:schemeClr val="dk2"/>
                </a:solidFill>
                <a:latin typeface="Arial"/>
                <a:ea typeface="Arial"/>
                <a:cs typeface="Arial"/>
                <a:sym typeface="Arial"/>
              </a:defRPr>
            </a:lvl1pPr>
            <a:lvl2pPr lvl="1" algn="l">
              <a:lnSpc>
                <a:spcPct val="163222"/>
              </a:lnSpc>
              <a:spcBef>
                <a:spcPts val="0"/>
              </a:spcBef>
              <a:spcAft>
                <a:spcPts val="0"/>
              </a:spcAft>
              <a:buSzPts val="1400"/>
              <a:buNone/>
              <a:defRPr/>
            </a:lvl2pPr>
            <a:lvl3pPr lvl="2" algn="l">
              <a:lnSpc>
                <a:spcPct val="163222"/>
              </a:lnSpc>
              <a:spcBef>
                <a:spcPts val="0"/>
              </a:spcBef>
              <a:spcAft>
                <a:spcPts val="0"/>
              </a:spcAft>
              <a:buSzPts val="1400"/>
              <a:buNone/>
              <a:defRPr/>
            </a:lvl3pPr>
            <a:lvl4pPr lvl="3" algn="l">
              <a:lnSpc>
                <a:spcPct val="163222"/>
              </a:lnSpc>
              <a:spcBef>
                <a:spcPts val="0"/>
              </a:spcBef>
              <a:spcAft>
                <a:spcPts val="0"/>
              </a:spcAft>
              <a:buSzPts val="1400"/>
              <a:buNone/>
              <a:defRPr/>
            </a:lvl4pPr>
            <a:lvl5pPr lvl="4" algn="l">
              <a:lnSpc>
                <a:spcPct val="163222"/>
              </a:lnSpc>
              <a:spcBef>
                <a:spcPts val="0"/>
              </a:spcBef>
              <a:spcAft>
                <a:spcPts val="0"/>
              </a:spcAft>
              <a:buSzPts val="1400"/>
              <a:buNone/>
              <a:defRPr/>
            </a:lvl5pPr>
            <a:lvl6pPr lvl="5" algn="l">
              <a:lnSpc>
                <a:spcPct val="163222"/>
              </a:lnSpc>
              <a:spcBef>
                <a:spcPts val="0"/>
              </a:spcBef>
              <a:spcAft>
                <a:spcPts val="0"/>
              </a:spcAft>
              <a:buSzPts val="1400"/>
              <a:buNone/>
              <a:defRPr/>
            </a:lvl6pPr>
            <a:lvl7pPr lvl="6" algn="l">
              <a:lnSpc>
                <a:spcPct val="163222"/>
              </a:lnSpc>
              <a:spcBef>
                <a:spcPts val="0"/>
              </a:spcBef>
              <a:spcAft>
                <a:spcPts val="0"/>
              </a:spcAft>
              <a:buSzPts val="1400"/>
              <a:buNone/>
              <a:defRPr/>
            </a:lvl7pPr>
            <a:lvl8pPr lvl="7" algn="l">
              <a:lnSpc>
                <a:spcPct val="163222"/>
              </a:lnSpc>
              <a:spcBef>
                <a:spcPts val="0"/>
              </a:spcBef>
              <a:spcAft>
                <a:spcPts val="0"/>
              </a:spcAft>
              <a:buSzPts val="1400"/>
              <a:buNone/>
              <a:defRPr/>
            </a:lvl8pPr>
            <a:lvl9pPr lvl="8" algn="l">
              <a:lnSpc>
                <a:spcPct val="163222"/>
              </a:lnSpc>
              <a:spcBef>
                <a:spcPts val="0"/>
              </a:spcBef>
              <a:spcAft>
                <a:spcPts val="0"/>
              </a:spcAft>
              <a:buSzPts val="1400"/>
              <a:buNone/>
              <a:defRPr/>
            </a:lvl9pPr>
          </a:lstStyle>
          <a:p/>
        </p:txBody>
      </p:sp>
      <p:sp>
        <p:nvSpPr>
          <p:cNvPr id="331" name="Google Shape;331;p73"/>
          <p:cNvSpPr txBox="1"/>
          <p:nvPr/>
        </p:nvSpPr>
        <p:spPr>
          <a:xfrm>
            <a:off x="9413934" y="6216897"/>
            <a:ext cx="2249714" cy="292320"/>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rgbClr val="000000"/>
              </a:buClr>
              <a:buSzPts val="1300"/>
              <a:buFont typeface="Arial"/>
              <a:buNone/>
            </a:pPr>
            <a:fld id="{00000000-1234-1234-1234-123412341234}" type="slidenum">
              <a:rPr b="0" i="0" lang="it-IT" sz="1300" u="none" cap="none" strike="noStrike">
                <a:solidFill>
                  <a:schemeClr val="dk2"/>
                </a:solidFill>
                <a:latin typeface="Arial"/>
                <a:ea typeface="Arial"/>
                <a:cs typeface="Arial"/>
                <a:sym typeface="Arial"/>
              </a:rPr>
              <a:t>‹#›</a:t>
            </a:fld>
            <a:endParaRPr b="0" i="0" sz="1300" u="none" cap="none" strike="noStrike">
              <a:solidFill>
                <a:schemeClr val="dk2"/>
              </a:solidFill>
              <a:latin typeface="Arial"/>
              <a:ea typeface="Arial"/>
              <a:cs typeface="Arial"/>
              <a:sym typeface="Arial"/>
            </a:endParaRPr>
          </a:p>
        </p:txBody>
      </p:sp>
    </p:spTree>
  </p:cSld>
  <p:clrMapOvr>
    <a:masterClrMapping/>
  </p:clrMapOvr>
  <p:extLst>
    <p:ext uri="{DCECCB84-F9BA-43D5-87BE-67443E8EF086}">
      <p15:sldGuideLst>
        <p15:guide id="1" pos="551">
          <p15:clr>
            <a:srgbClr val="FBAE40"/>
          </p15:clr>
        </p15:guide>
        <p15:guide id="2" orient="horz" pos="1253">
          <p15:clr>
            <a:srgbClr val="FBAE40"/>
          </p15:clr>
        </p15:guide>
        <p15:guide id="3" orient="horz" pos="3634">
          <p15:clr>
            <a:srgbClr val="FBAE40"/>
          </p15:clr>
        </p15:guide>
        <p15:guide id="4" pos="6992">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el und Inhalt">
  <p:cSld name="Titel und Inhalt">
    <p:spTree>
      <p:nvGrpSpPr>
        <p:cNvPr id="46" name="Shape 46"/>
        <p:cNvGrpSpPr/>
        <p:nvPr/>
      </p:nvGrpSpPr>
      <p:grpSpPr>
        <a:xfrm>
          <a:off x="0" y="0"/>
          <a:ext cx="0" cy="0"/>
          <a:chOff x="0" y="0"/>
          <a:chExt cx="0" cy="0"/>
        </a:xfrm>
      </p:grpSpPr>
      <p:sp>
        <p:nvSpPr>
          <p:cNvPr id="47" name="Google Shape;47;p17"/>
          <p:cNvSpPr txBox="1"/>
          <p:nvPr>
            <p:ph type="title"/>
          </p:nvPr>
        </p:nvSpPr>
        <p:spPr>
          <a:xfrm>
            <a:off x="865693" y="691990"/>
            <a:ext cx="8500360" cy="776523"/>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1400"/>
              <a:buNone/>
              <a:defRPr/>
            </a:lvl1pPr>
            <a:lvl2pPr lvl="1" algn="l">
              <a:lnSpc>
                <a:spcPct val="163222"/>
              </a:lnSpc>
              <a:spcBef>
                <a:spcPts val="0"/>
              </a:spcBef>
              <a:spcAft>
                <a:spcPts val="0"/>
              </a:spcAft>
              <a:buSzPts val="1400"/>
              <a:buNone/>
              <a:defRPr/>
            </a:lvl2pPr>
            <a:lvl3pPr lvl="2" algn="l">
              <a:lnSpc>
                <a:spcPct val="163222"/>
              </a:lnSpc>
              <a:spcBef>
                <a:spcPts val="0"/>
              </a:spcBef>
              <a:spcAft>
                <a:spcPts val="0"/>
              </a:spcAft>
              <a:buSzPts val="1400"/>
              <a:buNone/>
              <a:defRPr/>
            </a:lvl3pPr>
            <a:lvl4pPr lvl="3" algn="l">
              <a:lnSpc>
                <a:spcPct val="163222"/>
              </a:lnSpc>
              <a:spcBef>
                <a:spcPts val="0"/>
              </a:spcBef>
              <a:spcAft>
                <a:spcPts val="0"/>
              </a:spcAft>
              <a:buSzPts val="1400"/>
              <a:buNone/>
              <a:defRPr/>
            </a:lvl4pPr>
            <a:lvl5pPr lvl="4" algn="l">
              <a:lnSpc>
                <a:spcPct val="163222"/>
              </a:lnSpc>
              <a:spcBef>
                <a:spcPts val="0"/>
              </a:spcBef>
              <a:spcAft>
                <a:spcPts val="0"/>
              </a:spcAft>
              <a:buSzPts val="1400"/>
              <a:buNone/>
              <a:defRPr/>
            </a:lvl5pPr>
            <a:lvl6pPr lvl="5" algn="l">
              <a:lnSpc>
                <a:spcPct val="163222"/>
              </a:lnSpc>
              <a:spcBef>
                <a:spcPts val="0"/>
              </a:spcBef>
              <a:spcAft>
                <a:spcPts val="0"/>
              </a:spcAft>
              <a:buSzPts val="1400"/>
              <a:buNone/>
              <a:defRPr/>
            </a:lvl6pPr>
            <a:lvl7pPr lvl="6" algn="l">
              <a:lnSpc>
                <a:spcPct val="163222"/>
              </a:lnSpc>
              <a:spcBef>
                <a:spcPts val="0"/>
              </a:spcBef>
              <a:spcAft>
                <a:spcPts val="0"/>
              </a:spcAft>
              <a:buSzPts val="1400"/>
              <a:buNone/>
              <a:defRPr/>
            </a:lvl7pPr>
            <a:lvl8pPr lvl="7" algn="l">
              <a:lnSpc>
                <a:spcPct val="163222"/>
              </a:lnSpc>
              <a:spcBef>
                <a:spcPts val="0"/>
              </a:spcBef>
              <a:spcAft>
                <a:spcPts val="0"/>
              </a:spcAft>
              <a:buSzPts val="1400"/>
              <a:buNone/>
              <a:defRPr/>
            </a:lvl8pPr>
            <a:lvl9pPr lvl="8" algn="l">
              <a:lnSpc>
                <a:spcPct val="163222"/>
              </a:lnSpc>
              <a:spcBef>
                <a:spcPts val="0"/>
              </a:spcBef>
              <a:spcAft>
                <a:spcPts val="0"/>
              </a:spcAft>
              <a:buSzPts val="1400"/>
              <a:buNone/>
              <a:defRPr/>
            </a:lvl9pPr>
          </a:lstStyle>
          <a:p/>
        </p:txBody>
      </p:sp>
      <p:sp>
        <p:nvSpPr>
          <p:cNvPr id="48" name="Google Shape;48;p17"/>
          <p:cNvSpPr txBox="1"/>
          <p:nvPr>
            <p:ph idx="12" type="sldNum"/>
          </p:nvPr>
        </p:nvSpPr>
        <p:spPr>
          <a:xfrm>
            <a:off x="10494243" y="6380273"/>
            <a:ext cx="830111" cy="180142"/>
          </a:xfrm>
          <a:prstGeom prst="rect">
            <a:avLst/>
          </a:prstGeom>
          <a:noFill/>
          <a:ln>
            <a:noFill/>
          </a:ln>
        </p:spPr>
        <p:txBody>
          <a:bodyPr anchorCtr="0" anchor="t" bIns="45700" lIns="91425" spcFirstLastPara="1" rIns="91425" wrap="square" tIns="45700">
            <a:noAutofit/>
          </a:bodyPr>
          <a:lstStyle>
            <a:lvl1pPr indent="0" lvl="0"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1pPr>
            <a:lvl2pPr indent="0" lvl="1"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2pPr>
            <a:lvl3pPr indent="0" lvl="2"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3pPr>
            <a:lvl4pPr indent="0" lvl="3"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4pPr>
            <a:lvl5pPr indent="0" lvl="4"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5pPr>
            <a:lvl6pPr indent="0" lvl="5"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6pPr>
            <a:lvl7pPr indent="0" lvl="6"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7pPr>
            <a:lvl8pPr indent="0" lvl="7"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8pPr>
            <a:lvl9pPr indent="0" lvl="8"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it-IT"/>
              <a:t>‹#›</a:t>
            </a:fld>
            <a:endParaRPr/>
          </a:p>
        </p:txBody>
      </p:sp>
      <p:sp>
        <p:nvSpPr>
          <p:cNvPr id="49" name="Google Shape;49;p17"/>
          <p:cNvSpPr txBox="1"/>
          <p:nvPr>
            <p:ph idx="1" type="body"/>
          </p:nvPr>
        </p:nvSpPr>
        <p:spPr>
          <a:xfrm>
            <a:off x="865693" y="1772827"/>
            <a:ext cx="10458660" cy="4318588"/>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0"/>
              </a:spcBef>
              <a:spcAft>
                <a:spcPts val="0"/>
              </a:spcAft>
              <a:buClr>
                <a:schemeClr val="dk1"/>
              </a:buClr>
              <a:buSzPts val="1800"/>
              <a:buNone/>
              <a:defRPr/>
            </a:lvl1pPr>
            <a:lvl2pPr indent="-342900" lvl="1" marL="914400" algn="l">
              <a:lnSpc>
                <a:spcPct val="100000"/>
              </a:lnSpc>
              <a:spcBef>
                <a:spcPts val="0"/>
              </a:spcBef>
              <a:spcAft>
                <a:spcPts val="0"/>
              </a:spcAft>
              <a:buClr>
                <a:schemeClr val="dk1"/>
              </a:buClr>
              <a:buSzPts val="1800"/>
              <a:buChar char="•"/>
              <a:defRPr/>
            </a:lvl2pPr>
            <a:lvl3pPr indent="-342900" lvl="2" marL="1371600" algn="l">
              <a:lnSpc>
                <a:spcPct val="100000"/>
              </a:lnSpc>
              <a:spcBef>
                <a:spcPts val="0"/>
              </a:spcBef>
              <a:spcAft>
                <a:spcPts val="0"/>
              </a:spcAft>
              <a:buClr>
                <a:schemeClr val="dk1"/>
              </a:buClr>
              <a:buSzPts val="1800"/>
              <a:buChar char="•"/>
              <a:defRPr/>
            </a:lvl3pPr>
            <a:lvl4pPr indent="-342900" lvl="3" marL="1828800" algn="l">
              <a:lnSpc>
                <a:spcPct val="100000"/>
              </a:lnSpc>
              <a:spcBef>
                <a:spcPts val="0"/>
              </a:spcBef>
              <a:spcAft>
                <a:spcPts val="0"/>
              </a:spcAft>
              <a:buClr>
                <a:schemeClr val="dk1"/>
              </a:buClr>
              <a:buSzPts val="1800"/>
              <a:buChar char="•"/>
              <a:defRPr/>
            </a:lvl4pPr>
            <a:lvl5pPr indent="-342900" lvl="4" marL="2286000" algn="l">
              <a:lnSpc>
                <a:spcPct val="100000"/>
              </a:lnSpc>
              <a:spcBef>
                <a:spcPts val="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el und Inhalt (2 Spalten)">
  <p:cSld name="Titel und Inhalt (2 Spalten)">
    <p:spTree>
      <p:nvGrpSpPr>
        <p:cNvPr id="50" name="Shape 50"/>
        <p:cNvGrpSpPr/>
        <p:nvPr/>
      </p:nvGrpSpPr>
      <p:grpSpPr>
        <a:xfrm>
          <a:off x="0" y="0"/>
          <a:ext cx="0" cy="0"/>
          <a:chOff x="0" y="0"/>
          <a:chExt cx="0" cy="0"/>
        </a:xfrm>
      </p:grpSpPr>
      <p:sp>
        <p:nvSpPr>
          <p:cNvPr id="51" name="Google Shape;51;p18"/>
          <p:cNvSpPr txBox="1"/>
          <p:nvPr>
            <p:ph type="title"/>
          </p:nvPr>
        </p:nvSpPr>
        <p:spPr>
          <a:xfrm>
            <a:off x="865693" y="691990"/>
            <a:ext cx="8500360" cy="776523"/>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1400"/>
              <a:buNone/>
              <a:defRPr/>
            </a:lvl1pPr>
            <a:lvl2pPr lvl="1" algn="l">
              <a:lnSpc>
                <a:spcPct val="163222"/>
              </a:lnSpc>
              <a:spcBef>
                <a:spcPts val="0"/>
              </a:spcBef>
              <a:spcAft>
                <a:spcPts val="0"/>
              </a:spcAft>
              <a:buSzPts val="1400"/>
              <a:buNone/>
              <a:defRPr/>
            </a:lvl2pPr>
            <a:lvl3pPr lvl="2" algn="l">
              <a:lnSpc>
                <a:spcPct val="163222"/>
              </a:lnSpc>
              <a:spcBef>
                <a:spcPts val="0"/>
              </a:spcBef>
              <a:spcAft>
                <a:spcPts val="0"/>
              </a:spcAft>
              <a:buSzPts val="1400"/>
              <a:buNone/>
              <a:defRPr/>
            </a:lvl3pPr>
            <a:lvl4pPr lvl="3" algn="l">
              <a:lnSpc>
                <a:spcPct val="163222"/>
              </a:lnSpc>
              <a:spcBef>
                <a:spcPts val="0"/>
              </a:spcBef>
              <a:spcAft>
                <a:spcPts val="0"/>
              </a:spcAft>
              <a:buSzPts val="1400"/>
              <a:buNone/>
              <a:defRPr/>
            </a:lvl4pPr>
            <a:lvl5pPr lvl="4" algn="l">
              <a:lnSpc>
                <a:spcPct val="163222"/>
              </a:lnSpc>
              <a:spcBef>
                <a:spcPts val="0"/>
              </a:spcBef>
              <a:spcAft>
                <a:spcPts val="0"/>
              </a:spcAft>
              <a:buSzPts val="1400"/>
              <a:buNone/>
              <a:defRPr/>
            </a:lvl5pPr>
            <a:lvl6pPr lvl="5" algn="l">
              <a:lnSpc>
                <a:spcPct val="163222"/>
              </a:lnSpc>
              <a:spcBef>
                <a:spcPts val="0"/>
              </a:spcBef>
              <a:spcAft>
                <a:spcPts val="0"/>
              </a:spcAft>
              <a:buSzPts val="1400"/>
              <a:buNone/>
              <a:defRPr/>
            </a:lvl6pPr>
            <a:lvl7pPr lvl="6" algn="l">
              <a:lnSpc>
                <a:spcPct val="163222"/>
              </a:lnSpc>
              <a:spcBef>
                <a:spcPts val="0"/>
              </a:spcBef>
              <a:spcAft>
                <a:spcPts val="0"/>
              </a:spcAft>
              <a:buSzPts val="1400"/>
              <a:buNone/>
              <a:defRPr/>
            </a:lvl7pPr>
            <a:lvl8pPr lvl="7" algn="l">
              <a:lnSpc>
                <a:spcPct val="163222"/>
              </a:lnSpc>
              <a:spcBef>
                <a:spcPts val="0"/>
              </a:spcBef>
              <a:spcAft>
                <a:spcPts val="0"/>
              </a:spcAft>
              <a:buSzPts val="1400"/>
              <a:buNone/>
              <a:defRPr/>
            </a:lvl8pPr>
            <a:lvl9pPr lvl="8" algn="l">
              <a:lnSpc>
                <a:spcPct val="163222"/>
              </a:lnSpc>
              <a:spcBef>
                <a:spcPts val="0"/>
              </a:spcBef>
              <a:spcAft>
                <a:spcPts val="0"/>
              </a:spcAft>
              <a:buSzPts val="1400"/>
              <a:buNone/>
              <a:defRPr/>
            </a:lvl9pPr>
          </a:lstStyle>
          <a:p/>
        </p:txBody>
      </p:sp>
      <p:sp>
        <p:nvSpPr>
          <p:cNvPr id="52" name="Google Shape;52;p18"/>
          <p:cNvSpPr txBox="1"/>
          <p:nvPr>
            <p:ph idx="12" type="sldNum"/>
          </p:nvPr>
        </p:nvSpPr>
        <p:spPr>
          <a:xfrm>
            <a:off x="10494243" y="6380273"/>
            <a:ext cx="830111" cy="180142"/>
          </a:xfrm>
          <a:prstGeom prst="rect">
            <a:avLst/>
          </a:prstGeom>
          <a:noFill/>
          <a:ln>
            <a:noFill/>
          </a:ln>
        </p:spPr>
        <p:txBody>
          <a:bodyPr anchorCtr="0" anchor="t" bIns="45700" lIns="91425" spcFirstLastPara="1" rIns="91425" wrap="square" tIns="45700">
            <a:noAutofit/>
          </a:bodyPr>
          <a:lstStyle>
            <a:lvl1pPr indent="0" lvl="0"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1pPr>
            <a:lvl2pPr indent="0" lvl="1"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2pPr>
            <a:lvl3pPr indent="0" lvl="2"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3pPr>
            <a:lvl4pPr indent="0" lvl="3"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4pPr>
            <a:lvl5pPr indent="0" lvl="4"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5pPr>
            <a:lvl6pPr indent="0" lvl="5"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6pPr>
            <a:lvl7pPr indent="0" lvl="6"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7pPr>
            <a:lvl8pPr indent="0" lvl="7"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8pPr>
            <a:lvl9pPr indent="0" lvl="8"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it-IT"/>
              <a:t>‹#›</a:t>
            </a:fld>
            <a:endParaRPr/>
          </a:p>
        </p:txBody>
      </p:sp>
      <p:sp>
        <p:nvSpPr>
          <p:cNvPr id="53" name="Google Shape;53;p18"/>
          <p:cNvSpPr txBox="1"/>
          <p:nvPr>
            <p:ph idx="1" type="body"/>
          </p:nvPr>
        </p:nvSpPr>
        <p:spPr>
          <a:xfrm>
            <a:off x="865694" y="1772827"/>
            <a:ext cx="5051501" cy="4318588"/>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0"/>
              </a:spcBef>
              <a:spcAft>
                <a:spcPts val="0"/>
              </a:spcAft>
              <a:buClr>
                <a:schemeClr val="dk1"/>
              </a:buClr>
              <a:buSzPts val="1800"/>
              <a:buNone/>
              <a:defRPr/>
            </a:lvl1pPr>
            <a:lvl2pPr indent="-342900" lvl="1" marL="914400" algn="l">
              <a:lnSpc>
                <a:spcPct val="100000"/>
              </a:lnSpc>
              <a:spcBef>
                <a:spcPts val="0"/>
              </a:spcBef>
              <a:spcAft>
                <a:spcPts val="0"/>
              </a:spcAft>
              <a:buClr>
                <a:schemeClr val="dk1"/>
              </a:buClr>
              <a:buSzPts val="1800"/>
              <a:buChar char="•"/>
              <a:defRPr/>
            </a:lvl2pPr>
            <a:lvl3pPr indent="-342900" lvl="2" marL="1371600" algn="l">
              <a:lnSpc>
                <a:spcPct val="100000"/>
              </a:lnSpc>
              <a:spcBef>
                <a:spcPts val="0"/>
              </a:spcBef>
              <a:spcAft>
                <a:spcPts val="0"/>
              </a:spcAft>
              <a:buClr>
                <a:schemeClr val="dk1"/>
              </a:buClr>
              <a:buSzPts val="1800"/>
              <a:buChar char="•"/>
              <a:defRPr/>
            </a:lvl3pPr>
            <a:lvl4pPr indent="-342900" lvl="3" marL="1828800" algn="l">
              <a:lnSpc>
                <a:spcPct val="100000"/>
              </a:lnSpc>
              <a:spcBef>
                <a:spcPts val="0"/>
              </a:spcBef>
              <a:spcAft>
                <a:spcPts val="0"/>
              </a:spcAft>
              <a:buClr>
                <a:schemeClr val="dk1"/>
              </a:buClr>
              <a:buSzPts val="1800"/>
              <a:buChar char="•"/>
              <a:defRPr/>
            </a:lvl4pPr>
            <a:lvl5pPr indent="-342900" lvl="4" marL="2286000" algn="l">
              <a:lnSpc>
                <a:spcPct val="100000"/>
              </a:lnSpc>
              <a:spcBef>
                <a:spcPts val="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54" name="Google Shape;54;p18"/>
          <p:cNvSpPr txBox="1"/>
          <p:nvPr>
            <p:ph idx="2" type="body"/>
          </p:nvPr>
        </p:nvSpPr>
        <p:spPr>
          <a:xfrm>
            <a:off x="6272853" y="1772827"/>
            <a:ext cx="5051501" cy="4318588"/>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0"/>
              </a:spcBef>
              <a:spcAft>
                <a:spcPts val="0"/>
              </a:spcAft>
              <a:buClr>
                <a:schemeClr val="dk1"/>
              </a:buClr>
              <a:buSzPts val="1800"/>
              <a:buNone/>
              <a:defRPr/>
            </a:lvl1pPr>
            <a:lvl2pPr indent="-342900" lvl="1" marL="914400" algn="l">
              <a:lnSpc>
                <a:spcPct val="100000"/>
              </a:lnSpc>
              <a:spcBef>
                <a:spcPts val="0"/>
              </a:spcBef>
              <a:spcAft>
                <a:spcPts val="0"/>
              </a:spcAft>
              <a:buClr>
                <a:schemeClr val="dk1"/>
              </a:buClr>
              <a:buSzPts val="1800"/>
              <a:buChar char="•"/>
              <a:defRPr/>
            </a:lvl2pPr>
            <a:lvl3pPr indent="-342900" lvl="2" marL="1371600" algn="l">
              <a:lnSpc>
                <a:spcPct val="100000"/>
              </a:lnSpc>
              <a:spcBef>
                <a:spcPts val="0"/>
              </a:spcBef>
              <a:spcAft>
                <a:spcPts val="0"/>
              </a:spcAft>
              <a:buClr>
                <a:schemeClr val="dk1"/>
              </a:buClr>
              <a:buSzPts val="1800"/>
              <a:buChar char="•"/>
              <a:defRPr/>
            </a:lvl3pPr>
            <a:lvl4pPr indent="-342900" lvl="3" marL="1828800" algn="l">
              <a:lnSpc>
                <a:spcPct val="100000"/>
              </a:lnSpc>
              <a:spcBef>
                <a:spcPts val="0"/>
              </a:spcBef>
              <a:spcAft>
                <a:spcPts val="0"/>
              </a:spcAft>
              <a:buClr>
                <a:schemeClr val="dk1"/>
              </a:buClr>
              <a:buSzPts val="1800"/>
              <a:buChar char="•"/>
              <a:defRPr/>
            </a:lvl4pPr>
            <a:lvl5pPr indent="-342900" lvl="4" marL="2286000" algn="l">
              <a:lnSpc>
                <a:spcPct val="100000"/>
              </a:lnSpc>
              <a:spcBef>
                <a:spcPts val="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nur Titel">
  <p:cSld name="nur Titel">
    <p:spTree>
      <p:nvGrpSpPr>
        <p:cNvPr id="55" name="Shape 55"/>
        <p:cNvGrpSpPr/>
        <p:nvPr/>
      </p:nvGrpSpPr>
      <p:grpSpPr>
        <a:xfrm>
          <a:off x="0" y="0"/>
          <a:ext cx="0" cy="0"/>
          <a:chOff x="0" y="0"/>
          <a:chExt cx="0" cy="0"/>
        </a:xfrm>
      </p:grpSpPr>
      <p:sp>
        <p:nvSpPr>
          <p:cNvPr id="56" name="Google Shape;56;p19"/>
          <p:cNvSpPr txBox="1"/>
          <p:nvPr>
            <p:ph type="title"/>
          </p:nvPr>
        </p:nvSpPr>
        <p:spPr>
          <a:xfrm>
            <a:off x="865693" y="691990"/>
            <a:ext cx="8500360" cy="776523"/>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SzPts val="1400"/>
              <a:buNone/>
              <a:defRPr/>
            </a:lvl1pPr>
            <a:lvl2pPr lvl="1" algn="l">
              <a:lnSpc>
                <a:spcPct val="163222"/>
              </a:lnSpc>
              <a:spcBef>
                <a:spcPts val="0"/>
              </a:spcBef>
              <a:spcAft>
                <a:spcPts val="0"/>
              </a:spcAft>
              <a:buSzPts val="1400"/>
              <a:buNone/>
              <a:defRPr/>
            </a:lvl2pPr>
            <a:lvl3pPr lvl="2" algn="l">
              <a:lnSpc>
                <a:spcPct val="163222"/>
              </a:lnSpc>
              <a:spcBef>
                <a:spcPts val="0"/>
              </a:spcBef>
              <a:spcAft>
                <a:spcPts val="0"/>
              </a:spcAft>
              <a:buSzPts val="1400"/>
              <a:buNone/>
              <a:defRPr/>
            </a:lvl3pPr>
            <a:lvl4pPr lvl="3" algn="l">
              <a:lnSpc>
                <a:spcPct val="163222"/>
              </a:lnSpc>
              <a:spcBef>
                <a:spcPts val="0"/>
              </a:spcBef>
              <a:spcAft>
                <a:spcPts val="0"/>
              </a:spcAft>
              <a:buSzPts val="1400"/>
              <a:buNone/>
              <a:defRPr/>
            </a:lvl4pPr>
            <a:lvl5pPr lvl="4" algn="l">
              <a:lnSpc>
                <a:spcPct val="163222"/>
              </a:lnSpc>
              <a:spcBef>
                <a:spcPts val="0"/>
              </a:spcBef>
              <a:spcAft>
                <a:spcPts val="0"/>
              </a:spcAft>
              <a:buSzPts val="1400"/>
              <a:buNone/>
              <a:defRPr/>
            </a:lvl5pPr>
            <a:lvl6pPr lvl="5" algn="l">
              <a:lnSpc>
                <a:spcPct val="163222"/>
              </a:lnSpc>
              <a:spcBef>
                <a:spcPts val="0"/>
              </a:spcBef>
              <a:spcAft>
                <a:spcPts val="0"/>
              </a:spcAft>
              <a:buSzPts val="1400"/>
              <a:buNone/>
              <a:defRPr/>
            </a:lvl6pPr>
            <a:lvl7pPr lvl="6" algn="l">
              <a:lnSpc>
                <a:spcPct val="163222"/>
              </a:lnSpc>
              <a:spcBef>
                <a:spcPts val="0"/>
              </a:spcBef>
              <a:spcAft>
                <a:spcPts val="0"/>
              </a:spcAft>
              <a:buSzPts val="1400"/>
              <a:buNone/>
              <a:defRPr/>
            </a:lvl7pPr>
            <a:lvl8pPr lvl="7" algn="l">
              <a:lnSpc>
                <a:spcPct val="163222"/>
              </a:lnSpc>
              <a:spcBef>
                <a:spcPts val="0"/>
              </a:spcBef>
              <a:spcAft>
                <a:spcPts val="0"/>
              </a:spcAft>
              <a:buSzPts val="1400"/>
              <a:buNone/>
              <a:defRPr/>
            </a:lvl8pPr>
            <a:lvl9pPr lvl="8" algn="l">
              <a:lnSpc>
                <a:spcPct val="163222"/>
              </a:lnSpc>
              <a:spcBef>
                <a:spcPts val="0"/>
              </a:spcBef>
              <a:spcAft>
                <a:spcPts val="0"/>
              </a:spcAft>
              <a:buSzPts val="1400"/>
              <a:buNone/>
              <a:defRPr/>
            </a:lvl9pPr>
          </a:lstStyle>
          <a:p/>
        </p:txBody>
      </p:sp>
      <p:sp>
        <p:nvSpPr>
          <p:cNvPr id="57" name="Google Shape;57;p19"/>
          <p:cNvSpPr txBox="1"/>
          <p:nvPr>
            <p:ph idx="12" type="sldNum"/>
          </p:nvPr>
        </p:nvSpPr>
        <p:spPr>
          <a:xfrm>
            <a:off x="10494243" y="6380273"/>
            <a:ext cx="830111" cy="180142"/>
          </a:xfrm>
          <a:prstGeom prst="rect">
            <a:avLst/>
          </a:prstGeom>
          <a:noFill/>
          <a:ln>
            <a:noFill/>
          </a:ln>
        </p:spPr>
        <p:txBody>
          <a:bodyPr anchorCtr="0" anchor="t" bIns="45700" lIns="91425" spcFirstLastPara="1" rIns="91425" wrap="square" tIns="45700">
            <a:noAutofit/>
          </a:bodyPr>
          <a:lstStyle>
            <a:lvl1pPr indent="0" lvl="0"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1pPr>
            <a:lvl2pPr indent="0" lvl="1"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2pPr>
            <a:lvl3pPr indent="0" lvl="2"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3pPr>
            <a:lvl4pPr indent="0" lvl="3"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4pPr>
            <a:lvl5pPr indent="0" lvl="4"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5pPr>
            <a:lvl6pPr indent="0" lvl="5"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6pPr>
            <a:lvl7pPr indent="0" lvl="6"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7pPr>
            <a:lvl8pPr indent="0" lvl="7"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8pPr>
            <a:lvl9pPr indent="0" lvl="8"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it-IT"/>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leer">
  <p:cSld name="leer">
    <p:spTree>
      <p:nvGrpSpPr>
        <p:cNvPr id="58" name="Shape 58"/>
        <p:cNvGrpSpPr/>
        <p:nvPr/>
      </p:nvGrpSpPr>
      <p:grpSpPr>
        <a:xfrm>
          <a:off x="0" y="0"/>
          <a:ext cx="0" cy="0"/>
          <a:chOff x="0" y="0"/>
          <a:chExt cx="0" cy="0"/>
        </a:xfrm>
      </p:grpSpPr>
      <p:sp>
        <p:nvSpPr>
          <p:cNvPr id="59" name="Google Shape;59;p20"/>
          <p:cNvSpPr txBox="1"/>
          <p:nvPr>
            <p:ph idx="12" type="sldNum"/>
          </p:nvPr>
        </p:nvSpPr>
        <p:spPr>
          <a:xfrm>
            <a:off x="10494243" y="6380273"/>
            <a:ext cx="830111" cy="180142"/>
          </a:xfrm>
          <a:prstGeom prst="rect">
            <a:avLst/>
          </a:prstGeom>
          <a:noFill/>
          <a:ln>
            <a:noFill/>
          </a:ln>
        </p:spPr>
        <p:txBody>
          <a:bodyPr anchorCtr="0" anchor="t" bIns="45700" lIns="91425" spcFirstLastPara="1" rIns="91425" wrap="square" tIns="45700">
            <a:noAutofit/>
          </a:bodyPr>
          <a:lstStyle>
            <a:lvl1pPr indent="0" lvl="0"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1pPr>
            <a:lvl2pPr indent="0" lvl="1"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2pPr>
            <a:lvl3pPr indent="0" lvl="2"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3pPr>
            <a:lvl4pPr indent="0" lvl="3"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4pPr>
            <a:lvl5pPr indent="0" lvl="4"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5pPr>
            <a:lvl6pPr indent="0" lvl="5"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6pPr>
            <a:lvl7pPr indent="0" lvl="6"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7pPr>
            <a:lvl8pPr indent="0" lvl="7"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8pPr>
            <a:lvl9pPr indent="0" lvl="8" marL="0" marR="0" rtl="0" algn="l">
              <a:lnSpc>
                <a:spcPct val="100000"/>
              </a:lnSpc>
              <a:spcBef>
                <a:spcPts val="0"/>
              </a:spcBef>
              <a:spcAft>
                <a:spcPts val="0"/>
              </a:spcAft>
              <a:buClr>
                <a:srgbClr val="000000"/>
              </a:buClr>
              <a:buSzPts val="1800"/>
              <a:buFont typeface="Arial"/>
              <a:buNone/>
              <a:defRPr b="0" i="0" sz="1800" u="none" cap="none" strike="noStrike">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it-IT"/>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8.xml"/><Relationship Id="rId10" Type="http://schemas.openxmlformats.org/officeDocument/2006/relationships/slideLayout" Target="../slideLayouts/slideLayout7.xml"/><Relationship Id="rId13" Type="http://schemas.openxmlformats.org/officeDocument/2006/relationships/slideLayout" Target="../slideLayouts/slideLayout10.xml"/><Relationship Id="rId12" Type="http://schemas.openxmlformats.org/officeDocument/2006/relationships/slideLayout" Target="../slideLayouts/slideLayout9.xml"/><Relationship Id="rId1" Type="http://schemas.openxmlformats.org/officeDocument/2006/relationships/image" Target="../media/image16.png"/><Relationship Id="rId2" Type="http://schemas.openxmlformats.org/officeDocument/2006/relationships/image" Target="../media/image2.png"/><Relationship Id="rId3" Type="http://schemas.openxmlformats.org/officeDocument/2006/relationships/image" Target="../media/image4.png"/><Relationship Id="rId4" Type="http://schemas.openxmlformats.org/officeDocument/2006/relationships/slideLayout" Target="../slideLayouts/slideLayout1.xml"/><Relationship Id="rId9" Type="http://schemas.openxmlformats.org/officeDocument/2006/relationships/slideLayout" Target="../slideLayouts/slideLayout6.xml"/><Relationship Id="rId14" Type="http://schemas.openxmlformats.org/officeDocument/2006/relationships/theme" Target="../theme/theme2.xml"/><Relationship Id="rId5" Type="http://schemas.openxmlformats.org/officeDocument/2006/relationships/slideLayout" Target="../slideLayouts/slideLayout2.xml"/><Relationship Id="rId6" Type="http://schemas.openxmlformats.org/officeDocument/2006/relationships/slideLayout" Target="../slideLayouts/slideLayout3.xml"/><Relationship Id="rId7" Type="http://schemas.openxmlformats.org/officeDocument/2006/relationships/slideLayout" Target="../slideLayouts/slideLayout4.xml"/><Relationship Id="rId8" Type="http://schemas.openxmlformats.org/officeDocument/2006/relationships/slideLayout" Target="../slideLayouts/slideLayout5.xml"/></Relationships>
</file>

<file path=ppt/slideMasters/_rels/slideMaster2.xml.rels><?xml version="1.0" encoding="UTF-8" standalone="yes"?><Relationships xmlns="http://schemas.openxmlformats.org/package/2006/relationships"><Relationship Id="rId11" Type="http://schemas.openxmlformats.org/officeDocument/2006/relationships/theme" Target="../theme/theme5.xml"/><Relationship Id="rId10" Type="http://schemas.openxmlformats.org/officeDocument/2006/relationships/slideLayout" Target="../slideLayouts/slideLayout18.xml"/><Relationship Id="rId1" Type="http://schemas.openxmlformats.org/officeDocument/2006/relationships/image" Target="../media/image5.png"/><Relationship Id="rId2" Type="http://schemas.openxmlformats.org/officeDocument/2006/relationships/image" Target="../media/image16.png"/><Relationship Id="rId3" Type="http://schemas.openxmlformats.org/officeDocument/2006/relationships/slideLayout" Target="../slideLayouts/slideLayout11.xml"/><Relationship Id="rId4" Type="http://schemas.openxmlformats.org/officeDocument/2006/relationships/slideLayout" Target="../slideLayouts/slideLayout12.xml"/><Relationship Id="rId9" Type="http://schemas.openxmlformats.org/officeDocument/2006/relationships/slideLayout" Target="../slideLayouts/slideLayout17.xml"/><Relationship Id="rId5" Type="http://schemas.openxmlformats.org/officeDocument/2006/relationships/slideLayout" Target="../slideLayouts/slideLayout13.xml"/><Relationship Id="rId6" Type="http://schemas.openxmlformats.org/officeDocument/2006/relationships/slideLayout" Target="../slideLayouts/slideLayout14.xml"/><Relationship Id="rId7" Type="http://schemas.openxmlformats.org/officeDocument/2006/relationships/slideLayout" Target="../slideLayouts/slideLayout15.xml"/><Relationship Id="rId8" Type="http://schemas.openxmlformats.org/officeDocument/2006/relationships/slideLayout" Target="../slideLayouts/slideLayout16.xml"/></Relationships>
</file>

<file path=ppt/slideMasters/_rels/slideMaster3.xml.rels><?xml version="1.0" encoding="UTF-8" standalone="yes"?><Relationships xmlns="http://schemas.openxmlformats.org/package/2006/relationships"><Relationship Id="rId11" Type="http://schemas.openxmlformats.org/officeDocument/2006/relationships/theme" Target="../theme/theme6.xml"/><Relationship Id="rId10" Type="http://schemas.openxmlformats.org/officeDocument/2006/relationships/slideLayout" Target="../slideLayouts/slideLayout25.xml"/><Relationship Id="rId1" Type="http://schemas.openxmlformats.org/officeDocument/2006/relationships/image" Target="../media/image16.png"/><Relationship Id="rId2" Type="http://schemas.openxmlformats.org/officeDocument/2006/relationships/image" Target="../media/image2.png"/><Relationship Id="rId3" Type="http://schemas.openxmlformats.org/officeDocument/2006/relationships/image" Target="../media/image4.png"/><Relationship Id="rId4" Type="http://schemas.openxmlformats.org/officeDocument/2006/relationships/slideLayout" Target="../slideLayouts/slideLayout19.xml"/><Relationship Id="rId9" Type="http://schemas.openxmlformats.org/officeDocument/2006/relationships/slideLayout" Target="../slideLayouts/slideLayout24.xml"/><Relationship Id="rId5" Type="http://schemas.openxmlformats.org/officeDocument/2006/relationships/slideLayout" Target="../slideLayouts/slideLayout20.xml"/><Relationship Id="rId6" Type="http://schemas.openxmlformats.org/officeDocument/2006/relationships/slideLayout" Target="../slideLayouts/slideLayout21.xml"/><Relationship Id="rId7" Type="http://schemas.openxmlformats.org/officeDocument/2006/relationships/slideLayout" Target="../slideLayouts/slideLayout22.xml"/><Relationship Id="rId8" Type="http://schemas.openxmlformats.org/officeDocument/2006/relationships/slideLayout" Target="../slideLayouts/slideLayout23.xml"/></Relationships>
</file>

<file path=ppt/slideMasters/_rels/slideMaster4.xml.rels><?xml version="1.0" encoding="UTF-8" standalone="yes"?><Relationships xmlns="http://schemas.openxmlformats.org/package/2006/relationships"><Relationship Id="rId11" Type="http://schemas.openxmlformats.org/officeDocument/2006/relationships/slideLayout" Target="../slideLayouts/slideLayout36.xml"/><Relationship Id="rId10" Type="http://schemas.openxmlformats.org/officeDocument/2006/relationships/slideLayout" Target="../slideLayouts/slideLayout35.xml"/><Relationship Id="rId13" Type="http://schemas.openxmlformats.org/officeDocument/2006/relationships/slideLayout" Target="../slideLayouts/slideLayout38.xml"/><Relationship Id="rId12" Type="http://schemas.openxmlformats.org/officeDocument/2006/relationships/slideLayout" Target="../slideLayouts/slideLayout37.xml"/><Relationship Id="rId1" Type="http://schemas.openxmlformats.org/officeDocument/2006/relationships/slideLayout" Target="../slideLayouts/slideLayout26.xml"/><Relationship Id="rId2" Type="http://schemas.openxmlformats.org/officeDocument/2006/relationships/slideLayout" Target="../slideLayouts/slideLayout27.xml"/><Relationship Id="rId3" Type="http://schemas.openxmlformats.org/officeDocument/2006/relationships/slideLayout" Target="../slideLayouts/slideLayout28.xml"/><Relationship Id="rId4" Type="http://schemas.openxmlformats.org/officeDocument/2006/relationships/slideLayout" Target="../slideLayouts/slideLayout29.xml"/><Relationship Id="rId9" Type="http://schemas.openxmlformats.org/officeDocument/2006/relationships/slideLayout" Target="../slideLayouts/slideLayout34.xml"/><Relationship Id="rId15" Type="http://schemas.openxmlformats.org/officeDocument/2006/relationships/theme" Target="../theme/theme1.xml"/><Relationship Id="rId14" Type="http://schemas.openxmlformats.org/officeDocument/2006/relationships/slideLayout" Target="../slideLayouts/slideLayout39.xml"/><Relationship Id="rId5" Type="http://schemas.openxmlformats.org/officeDocument/2006/relationships/slideLayout" Target="../slideLayouts/slideLayout30.xml"/><Relationship Id="rId6" Type="http://schemas.openxmlformats.org/officeDocument/2006/relationships/slideLayout" Target="../slideLayouts/slideLayout31.xml"/><Relationship Id="rId7" Type="http://schemas.openxmlformats.org/officeDocument/2006/relationships/slideLayout" Target="../slideLayouts/slideLayout32.xml"/><Relationship Id="rId8" Type="http://schemas.openxmlformats.org/officeDocument/2006/relationships/slideLayout" Target="../slideLayouts/slideLayout33.xml"/></Relationships>
</file>

<file path=ppt/slideMasters/_rels/slideMaster5.xml.rels><?xml version="1.0" encoding="UTF-8" standalone="yes"?><Relationships xmlns="http://schemas.openxmlformats.org/package/2006/relationships"><Relationship Id="rId20" Type="http://schemas.openxmlformats.org/officeDocument/2006/relationships/slideLayout" Target="../slideLayouts/slideLayout56.xml"/><Relationship Id="rId11" Type="http://schemas.openxmlformats.org/officeDocument/2006/relationships/slideLayout" Target="../slideLayouts/slideLayout47.xml"/><Relationship Id="rId22" Type="http://schemas.openxmlformats.org/officeDocument/2006/relationships/slideLayout" Target="../slideLayouts/slideLayout58.xml"/><Relationship Id="rId10" Type="http://schemas.openxmlformats.org/officeDocument/2006/relationships/slideLayout" Target="../slideLayouts/slideLayout46.xml"/><Relationship Id="rId21" Type="http://schemas.openxmlformats.org/officeDocument/2006/relationships/slideLayout" Target="../slideLayouts/slideLayout57.xml"/><Relationship Id="rId13" Type="http://schemas.openxmlformats.org/officeDocument/2006/relationships/slideLayout" Target="../slideLayouts/slideLayout49.xml"/><Relationship Id="rId12" Type="http://schemas.openxmlformats.org/officeDocument/2006/relationships/slideLayout" Target="../slideLayouts/slideLayout48.xml"/><Relationship Id="rId23" Type="http://schemas.openxmlformats.org/officeDocument/2006/relationships/theme" Target="../theme/theme4.xml"/><Relationship Id="rId1" Type="http://schemas.openxmlformats.org/officeDocument/2006/relationships/image" Target="../media/image16.png"/><Relationship Id="rId2" Type="http://schemas.openxmlformats.org/officeDocument/2006/relationships/image" Target="../media/image2.png"/><Relationship Id="rId3" Type="http://schemas.openxmlformats.org/officeDocument/2006/relationships/image" Target="../media/image4.png"/><Relationship Id="rId4" Type="http://schemas.openxmlformats.org/officeDocument/2006/relationships/slideLayout" Target="../slideLayouts/slideLayout40.xml"/><Relationship Id="rId9" Type="http://schemas.openxmlformats.org/officeDocument/2006/relationships/slideLayout" Target="../slideLayouts/slideLayout45.xml"/><Relationship Id="rId15" Type="http://schemas.openxmlformats.org/officeDocument/2006/relationships/slideLayout" Target="../slideLayouts/slideLayout51.xml"/><Relationship Id="rId14" Type="http://schemas.openxmlformats.org/officeDocument/2006/relationships/slideLayout" Target="../slideLayouts/slideLayout50.xml"/><Relationship Id="rId17" Type="http://schemas.openxmlformats.org/officeDocument/2006/relationships/slideLayout" Target="../slideLayouts/slideLayout53.xml"/><Relationship Id="rId16" Type="http://schemas.openxmlformats.org/officeDocument/2006/relationships/slideLayout" Target="../slideLayouts/slideLayout52.xml"/><Relationship Id="rId5" Type="http://schemas.openxmlformats.org/officeDocument/2006/relationships/slideLayout" Target="../slideLayouts/slideLayout41.xml"/><Relationship Id="rId19" Type="http://schemas.openxmlformats.org/officeDocument/2006/relationships/slideLayout" Target="../slideLayouts/slideLayout55.xml"/><Relationship Id="rId6" Type="http://schemas.openxmlformats.org/officeDocument/2006/relationships/slideLayout" Target="../slideLayouts/slideLayout42.xml"/><Relationship Id="rId18" Type="http://schemas.openxmlformats.org/officeDocument/2006/relationships/slideLayout" Target="../slideLayouts/slideLayout54.xml"/><Relationship Id="rId7" Type="http://schemas.openxmlformats.org/officeDocument/2006/relationships/slideLayout" Target="../slideLayouts/slideLayout43.xml"/><Relationship Id="rId8" Type="http://schemas.openxmlformats.org/officeDocument/2006/relationships/slideLayout" Target="../slideLayouts/slideLayout44.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1"/>
          <p:cNvSpPr txBox="1"/>
          <p:nvPr>
            <p:ph type="title"/>
          </p:nvPr>
        </p:nvSpPr>
        <p:spPr>
          <a:xfrm>
            <a:off x="865693" y="691990"/>
            <a:ext cx="8500360" cy="776523"/>
          </a:xfrm>
          <a:prstGeom prst="rect">
            <a:avLst/>
          </a:prstGeom>
          <a:noFill/>
          <a:ln>
            <a:noFill/>
          </a:ln>
        </p:spPr>
        <p:txBody>
          <a:bodyPr anchorCtr="0" anchor="t" bIns="0" lIns="0" spcFirstLastPara="1" rIns="0" wrap="square" tIns="0">
            <a:noAutofit/>
          </a:bodyPr>
          <a:lstStyle>
            <a:lvl1pPr lvl="0" marR="0" rtl="0" algn="l">
              <a:lnSpc>
                <a:spcPct val="100000"/>
              </a:lnSpc>
              <a:spcBef>
                <a:spcPts val="0"/>
              </a:spcBef>
              <a:spcAft>
                <a:spcPts val="0"/>
              </a:spcAft>
              <a:buClr>
                <a:srgbClr val="000000"/>
              </a:buClr>
              <a:buSzPts val="1400"/>
              <a:buFont typeface="Arial"/>
              <a:buNone/>
              <a:defRPr b="1" i="0" sz="2400" u="none" cap="none" strike="noStrike">
                <a:solidFill>
                  <a:schemeClr val="dk1"/>
                </a:solidFill>
                <a:latin typeface="Century Gothic"/>
                <a:ea typeface="Century Gothic"/>
                <a:cs typeface="Century Gothic"/>
                <a:sym typeface="Century Gothic"/>
              </a:defRPr>
            </a:lvl1pPr>
            <a:lvl2pPr lvl="1" marR="0" rtl="0" algn="l">
              <a:lnSpc>
                <a:spcPct val="113043"/>
              </a:lnSpc>
              <a:spcBef>
                <a:spcPts val="0"/>
              </a:spcBef>
              <a:spcAft>
                <a:spcPts val="0"/>
              </a:spcAft>
              <a:buClr>
                <a:srgbClr val="000000"/>
              </a:buClr>
              <a:buSzPts val="1400"/>
              <a:buFont typeface="Arial"/>
              <a:buNone/>
              <a:defRPr b="1" i="0" sz="2599" u="none" cap="none" strike="noStrike">
                <a:solidFill>
                  <a:schemeClr val="dk2"/>
                </a:solidFill>
                <a:latin typeface="Arial"/>
                <a:ea typeface="Arial"/>
                <a:cs typeface="Arial"/>
                <a:sym typeface="Arial"/>
              </a:defRPr>
            </a:lvl2pPr>
            <a:lvl3pPr lvl="2" marR="0" rtl="0" algn="l">
              <a:lnSpc>
                <a:spcPct val="113043"/>
              </a:lnSpc>
              <a:spcBef>
                <a:spcPts val="0"/>
              </a:spcBef>
              <a:spcAft>
                <a:spcPts val="0"/>
              </a:spcAft>
              <a:buClr>
                <a:srgbClr val="000000"/>
              </a:buClr>
              <a:buSzPts val="1400"/>
              <a:buFont typeface="Arial"/>
              <a:buNone/>
              <a:defRPr b="1" i="0" sz="2599" u="none" cap="none" strike="noStrike">
                <a:solidFill>
                  <a:schemeClr val="dk2"/>
                </a:solidFill>
                <a:latin typeface="Arial"/>
                <a:ea typeface="Arial"/>
                <a:cs typeface="Arial"/>
                <a:sym typeface="Arial"/>
              </a:defRPr>
            </a:lvl3pPr>
            <a:lvl4pPr lvl="3" marR="0" rtl="0" algn="l">
              <a:lnSpc>
                <a:spcPct val="113043"/>
              </a:lnSpc>
              <a:spcBef>
                <a:spcPts val="0"/>
              </a:spcBef>
              <a:spcAft>
                <a:spcPts val="0"/>
              </a:spcAft>
              <a:buClr>
                <a:srgbClr val="000000"/>
              </a:buClr>
              <a:buSzPts val="1400"/>
              <a:buFont typeface="Arial"/>
              <a:buNone/>
              <a:defRPr b="1" i="0" sz="2599" u="none" cap="none" strike="noStrike">
                <a:solidFill>
                  <a:schemeClr val="dk2"/>
                </a:solidFill>
                <a:latin typeface="Arial"/>
                <a:ea typeface="Arial"/>
                <a:cs typeface="Arial"/>
                <a:sym typeface="Arial"/>
              </a:defRPr>
            </a:lvl4pPr>
            <a:lvl5pPr lvl="4" marR="0" rtl="0" algn="l">
              <a:lnSpc>
                <a:spcPct val="113043"/>
              </a:lnSpc>
              <a:spcBef>
                <a:spcPts val="0"/>
              </a:spcBef>
              <a:spcAft>
                <a:spcPts val="0"/>
              </a:spcAft>
              <a:buClr>
                <a:srgbClr val="000000"/>
              </a:buClr>
              <a:buSzPts val="1400"/>
              <a:buFont typeface="Arial"/>
              <a:buNone/>
              <a:defRPr b="1" i="0" sz="2599" u="none" cap="none" strike="noStrike">
                <a:solidFill>
                  <a:schemeClr val="dk2"/>
                </a:solidFill>
                <a:latin typeface="Arial"/>
                <a:ea typeface="Arial"/>
                <a:cs typeface="Arial"/>
                <a:sym typeface="Arial"/>
              </a:defRPr>
            </a:lvl5pPr>
            <a:lvl6pPr lvl="5" marR="0" rtl="0" algn="l">
              <a:lnSpc>
                <a:spcPct val="113043"/>
              </a:lnSpc>
              <a:spcBef>
                <a:spcPts val="0"/>
              </a:spcBef>
              <a:spcAft>
                <a:spcPts val="0"/>
              </a:spcAft>
              <a:buClr>
                <a:srgbClr val="000000"/>
              </a:buClr>
              <a:buSzPts val="1400"/>
              <a:buFont typeface="Arial"/>
              <a:buNone/>
              <a:defRPr b="1" i="0" sz="2599" u="none" cap="none" strike="noStrike">
                <a:solidFill>
                  <a:schemeClr val="dk2"/>
                </a:solidFill>
                <a:latin typeface="Arial"/>
                <a:ea typeface="Arial"/>
                <a:cs typeface="Arial"/>
                <a:sym typeface="Arial"/>
              </a:defRPr>
            </a:lvl6pPr>
            <a:lvl7pPr lvl="6" marR="0" rtl="0" algn="l">
              <a:lnSpc>
                <a:spcPct val="113043"/>
              </a:lnSpc>
              <a:spcBef>
                <a:spcPts val="0"/>
              </a:spcBef>
              <a:spcAft>
                <a:spcPts val="0"/>
              </a:spcAft>
              <a:buClr>
                <a:srgbClr val="000000"/>
              </a:buClr>
              <a:buSzPts val="1400"/>
              <a:buFont typeface="Arial"/>
              <a:buNone/>
              <a:defRPr b="1" i="0" sz="2599" u="none" cap="none" strike="noStrike">
                <a:solidFill>
                  <a:schemeClr val="dk2"/>
                </a:solidFill>
                <a:latin typeface="Arial"/>
                <a:ea typeface="Arial"/>
                <a:cs typeface="Arial"/>
                <a:sym typeface="Arial"/>
              </a:defRPr>
            </a:lvl7pPr>
            <a:lvl8pPr lvl="7" marR="0" rtl="0" algn="l">
              <a:lnSpc>
                <a:spcPct val="113043"/>
              </a:lnSpc>
              <a:spcBef>
                <a:spcPts val="0"/>
              </a:spcBef>
              <a:spcAft>
                <a:spcPts val="0"/>
              </a:spcAft>
              <a:buClr>
                <a:srgbClr val="000000"/>
              </a:buClr>
              <a:buSzPts val="1400"/>
              <a:buFont typeface="Arial"/>
              <a:buNone/>
              <a:defRPr b="1" i="0" sz="2599" u="none" cap="none" strike="noStrike">
                <a:solidFill>
                  <a:schemeClr val="dk2"/>
                </a:solidFill>
                <a:latin typeface="Arial"/>
                <a:ea typeface="Arial"/>
                <a:cs typeface="Arial"/>
                <a:sym typeface="Arial"/>
              </a:defRPr>
            </a:lvl8pPr>
            <a:lvl9pPr lvl="8" marR="0" rtl="0" algn="l">
              <a:lnSpc>
                <a:spcPct val="113043"/>
              </a:lnSpc>
              <a:spcBef>
                <a:spcPts val="0"/>
              </a:spcBef>
              <a:spcAft>
                <a:spcPts val="0"/>
              </a:spcAft>
              <a:buClr>
                <a:srgbClr val="000000"/>
              </a:buClr>
              <a:buSzPts val="1400"/>
              <a:buFont typeface="Arial"/>
              <a:buNone/>
              <a:defRPr b="1" i="0" sz="2599" u="none" cap="none" strike="noStrike">
                <a:solidFill>
                  <a:schemeClr val="dk2"/>
                </a:solidFill>
                <a:latin typeface="Arial"/>
                <a:ea typeface="Arial"/>
                <a:cs typeface="Arial"/>
                <a:sym typeface="Arial"/>
              </a:defRPr>
            </a:lvl9pPr>
          </a:lstStyle>
          <a:p/>
        </p:txBody>
      </p:sp>
      <p:sp>
        <p:nvSpPr>
          <p:cNvPr id="11" name="Google Shape;11;p11"/>
          <p:cNvSpPr txBox="1"/>
          <p:nvPr>
            <p:ph idx="1" type="body"/>
          </p:nvPr>
        </p:nvSpPr>
        <p:spPr>
          <a:xfrm>
            <a:off x="865693" y="1772827"/>
            <a:ext cx="10458660" cy="4318588"/>
          </a:xfrm>
          <a:prstGeom prst="rect">
            <a:avLst/>
          </a:prstGeom>
          <a:noFill/>
          <a:ln>
            <a:noFill/>
          </a:ln>
        </p:spPr>
        <p:txBody>
          <a:bodyPr anchorCtr="0" anchor="t" bIns="0" lIns="0" spcFirstLastPara="1" rIns="0" wrap="square" tIns="0">
            <a:noAutofit/>
          </a:bodyPr>
          <a:lstStyle>
            <a:lvl1pPr indent="-228600" lvl="0" marL="457200" marR="0" rtl="0" algn="l">
              <a:lnSpc>
                <a:spcPct val="100000"/>
              </a:lnSpc>
              <a:spcBef>
                <a:spcPts val="0"/>
              </a:spcBef>
              <a:spcAft>
                <a:spcPts val="0"/>
              </a:spcAft>
              <a:buClr>
                <a:schemeClr val="dk1"/>
              </a:buClr>
              <a:buSzPts val="2400"/>
              <a:buFont typeface="Century Gothic"/>
              <a:buNone/>
              <a:defRPr b="0" i="0" sz="2400" u="none" cap="none" strike="noStrike">
                <a:solidFill>
                  <a:schemeClr val="dk1"/>
                </a:solidFill>
                <a:latin typeface="Century Gothic"/>
                <a:ea typeface="Century Gothic"/>
                <a:cs typeface="Century Gothic"/>
                <a:sym typeface="Century Gothic"/>
              </a:defRPr>
            </a:lvl1pPr>
            <a:lvl2pPr indent="-381000" lvl="1" marL="914400" marR="0" rtl="0" algn="l">
              <a:lnSpc>
                <a:spcPct val="100000"/>
              </a:lnSpc>
              <a:spcBef>
                <a:spcPts val="0"/>
              </a:spcBef>
              <a:spcAft>
                <a:spcPts val="0"/>
              </a:spcAft>
              <a:buClr>
                <a:schemeClr val="dk1"/>
              </a:buClr>
              <a:buSzPts val="2400"/>
              <a:buFont typeface="Arial"/>
              <a:buChar char="•"/>
              <a:defRPr b="0" i="0" sz="2400" u="none" cap="none" strike="noStrike">
                <a:solidFill>
                  <a:schemeClr val="dk1"/>
                </a:solidFill>
                <a:latin typeface="Century Gothic"/>
                <a:ea typeface="Century Gothic"/>
                <a:cs typeface="Century Gothic"/>
                <a:sym typeface="Century Gothic"/>
              </a:defRPr>
            </a:lvl2pPr>
            <a:lvl3pPr indent="-381000" lvl="2" marL="1371600" marR="0" rtl="0" algn="l">
              <a:lnSpc>
                <a:spcPct val="100000"/>
              </a:lnSpc>
              <a:spcBef>
                <a:spcPts val="0"/>
              </a:spcBef>
              <a:spcAft>
                <a:spcPts val="0"/>
              </a:spcAft>
              <a:buClr>
                <a:schemeClr val="dk1"/>
              </a:buClr>
              <a:buSzPts val="2400"/>
              <a:buFont typeface="Arial"/>
              <a:buChar char="•"/>
              <a:defRPr b="0" i="0" sz="2400" u="none" cap="none" strike="noStrike">
                <a:solidFill>
                  <a:schemeClr val="dk1"/>
                </a:solidFill>
                <a:latin typeface="Century Gothic"/>
                <a:ea typeface="Century Gothic"/>
                <a:cs typeface="Century Gothic"/>
                <a:sym typeface="Century Gothic"/>
              </a:defRPr>
            </a:lvl3pPr>
            <a:lvl4pPr indent="-381000" lvl="3" marL="1828800" marR="0" rtl="0" algn="l">
              <a:lnSpc>
                <a:spcPct val="100000"/>
              </a:lnSpc>
              <a:spcBef>
                <a:spcPts val="0"/>
              </a:spcBef>
              <a:spcAft>
                <a:spcPts val="0"/>
              </a:spcAft>
              <a:buClr>
                <a:schemeClr val="dk1"/>
              </a:buClr>
              <a:buSzPts val="2400"/>
              <a:buFont typeface="Arial"/>
              <a:buChar char="•"/>
              <a:defRPr b="0" i="0" sz="2400" u="none" cap="none" strike="noStrike">
                <a:solidFill>
                  <a:schemeClr val="dk1"/>
                </a:solidFill>
                <a:latin typeface="Century Gothic"/>
                <a:ea typeface="Century Gothic"/>
                <a:cs typeface="Century Gothic"/>
                <a:sym typeface="Century Gothic"/>
              </a:defRPr>
            </a:lvl4pPr>
            <a:lvl5pPr indent="-381000" lvl="4" marL="2286000" marR="0" rtl="0" algn="l">
              <a:lnSpc>
                <a:spcPct val="100000"/>
              </a:lnSpc>
              <a:spcBef>
                <a:spcPts val="0"/>
              </a:spcBef>
              <a:spcAft>
                <a:spcPts val="0"/>
              </a:spcAft>
              <a:buClr>
                <a:schemeClr val="dk1"/>
              </a:buClr>
              <a:buSzPts val="2400"/>
              <a:buFont typeface="Arial"/>
              <a:buChar char="•"/>
              <a:defRPr b="0" i="0" sz="2400" u="none" cap="none" strike="noStrike">
                <a:solidFill>
                  <a:schemeClr val="dk1"/>
                </a:solidFill>
                <a:latin typeface="Century Gothic"/>
                <a:ea typeface="Century Gothic"/>
                <a:cs typeface="Century Gothic"/>
                <a:sym typeface="Century Gothic"/>
              </a:defRPr>
            </a:lvl5pPr>
            <a:lvl6pPr indent="-368300" lvl="5" marL="2743200" marR="0" rtl="0" algn="l">
              <a:lnSpc>
                <a:spcPct val="100000"/>
              </a:lnSpc>
              <a:spcBef>
                <a:spcPts val="440"/>
              </a:spcBef>
              <a:spcAft>
                <a:spcPts val="0"/>
              </a:spcAft>
              <a:buClr>
                <a:schemeClr val="dk1"/>
              </a:buClr>
              <a:buSzPts val="2200"/>
              <a:buFont typeface="Arial"/>
              <a:buChar char="-"/>
              <a:defRPr b="0" i="0" sz="2200" u="none" cap="none" strike="noStrike">
                <a:solidFill>
                  <a:schemeClr val="dk1"/>
                </a:solidFill>
                <a:latin typeface="Arial"/>
                <a:ea typeface="Arial"/>
                <a:cs typeface="Arial"/>
                <a:sym typeface="Arial"/>
              </a:defRPr>
            </a:lvl6pPr>
            <a:lvl7pPr indent="-368300" lvl="6" marL="3200400" marR="0" rtl="0" algn="l">
              <a:lnSpc>
                <a:spcPct val="100000"/>
              </a:lnSpc>
              <a:spcBef>
                <a:spcPts val="440"/>
              </a:spcBef>
              <a:spcAft>
                <a:spcPts val="0"/>
              </a:spcAft>
              <a:buClr>
                <a:schemeClr val="dk1"/>
              </a:buClr>
              <a:buSzPts val="2200"/>
              <a:buFont typeface="Arial"/>
              <a:buChar char="-"/>
              <a:defRPr b="0" i="0" sz="2200" u="none" cap="none" strike="noStrike">
                <a:solidFill>
                  <a:schemeClr val="dk1"/>
                </a:solidFill>
                <a:latin typeface="Arial"/>
                <a:ea typeface="Arial"/>
                <a:cs typeface="Arial"/>
                <a:sym typeface="Arial"/>
              </a:defRPr>
            </a:lvl7pPr>
            <a:lvl8pPr indent="-368300" lvl="7" marL="3657600" marR="0" rtl="0" algn="l">
              <a:lnSpc>
                <a:spcPct val="100000"/>
              </a:lnSpc>
              <a:spcBef>
                <a:spcPts val="440"/>
              </a:spcBef>
              <a:spcAft>
                <a:spcPts val="0"/>
              </a:spcAft>
              <a:buClr>
                <a:schemeClr val="dk1"/>
              </a:buClr>
              <a:buSzPts val="2200"/>
              <a:buFont typeface="Arial"/>
              <a:buChar char="-"/>
              <a:defRPr b="0" i="0" sz="2200" u="none" cap="none" strike="noStrike">
                <a:solidFill>
                  <a:schemeClr val="dk1"/>
                </a:solidFill>
                <a:latin typeface="Arial"/>
                <a:ea typeface="Arial"/>
                <a:cs typeface="Arial"/>
                <a:sym typeface="Arial"/>
              </a:defRPr>
            </a:lvl8pPr>
            <a:lvl9pPr indent="-368300" lvl="8" marL="4114800" marR="0" rtl="0" algn="l">
              <a:lnSpc>
                <a:spcPct val="100000"/>
              </a:lnSpc>
              <a:spcBef>
                <a:spcPts val="440"/>
              </a:spcBef>
              <a:spcAft>
                <a:spcPts val="0"/>
              </a:spcAft>
              <a:buClr>
                <a:schemeClr val="dk1"/>
              </a:buClr>
              <a:buSzPts val="2200"/>
              <a:buFont typeface="Arial"/>
              <a:buChar char="-"/>
              <a:defRPr b="0" i="0" sz="2200" u="none" cap="none" strike="noStrike">
                <a:solidFill>
                  <a:schemeClr val="dk1"/>
                </a:solidFill>
                <a:latin typeface="Arial"/>
                <a:ea typeface="Arial"/>
                <a:cs typeface="Arial"/>
                <a:sym typeface="Arial"/>
              </a:defRPr>
            </a:lvl9pPr>
          </a:lstStyle>
          <a:p/>
        </p:txBody>
      </p:sp>
      <p:pic>
        <p:nvPicPr>
          <p:cNvPr id="12" name="Google Shape;12;p11"/>
          <p:cNvPicPr preferRelativeResize="0"/>
          <p:nvPr/>
        </p:nvPicPr>
        <p:blipFill rotWithShape="1">
          <a:blip r:embed="rId1">
            <a:alphaModFix/>
          </a:blip>
          <a:srcRect b="0" l="0" r="0" t="0"/>
          <a:stretch/>
        </p:blipFill>
        <p:spPr>
          <a:xfrm>
            <a:off x="2" y="6317402"/>
            <a:ext cx="1664027" cy="540597"/>
          </a:xfrm>
          <a:prstGeom prst="rect">
            <a:avLst/>
          </a:prstGeom>
          <a:noFill/>
          <a:ln>
            <a:noFill/>
          </a:ln>
        </p:spPr>
      </p:pic>
      <p:sp>
        <p:nvSpPr>
          <p:cNvPr id="13" name="Google Shape;13;p11"/>
          <p:cNvSpPr txBox="1"/>
          <p:nvPr/>
        </p:nvSpPr>
        <p:spPr>
          <a:xfrm>
            <a:off x="3436816" y="6353098"/>
            <a:ext cx="5318366" cy="463931"/>
          </a:xfrm>
          <a:prstGeom prst="rect">
            <a:avLst/>
          </a:prstGeom>
          <a:noFill/>
          <a:ln>
            <a:noFill/>
          </a:ln>
        </p:spPr>
        <p:txBody>
          <a:bodyPr anchorCtr="0" anchor="t" bIns="45700" lIns="91425" spcFirstLastPara="1" rIns="91425" wrap="square" tIns="45700">
            <a:spAutoFit/>
          </a:bodyPr>
          <a:lstStyle/>
          <a:p>
            <a:pPr indent="0" lvl="0" marL="0" marR="0" rtl="0" algn="l">
              <a:lnSpc>
                <a:spcPct val="125000"/>
              </a:lnSpc>
              <a:spcBef>
                <a:spcPts val="0"/>
              </a:spcBef>
              <a:spcAft>
                <a:spcPts val="0"/>
              </a:spcAft>
              <a:buClr>
                <a:srgbClr val="000000"/>
              </a:buClr>
              <a:buSzPts val="1200"/>
              <a:buFont typeface="Arial"/>
              <a:buNone/>
            </a:pPr>
            <a:r>
              <a:rPr b="0" i="0" lang="it-IT" sz="1200" u="none" cap="none" strike="noStrike">
                <a:solidFill>
                  <a:schemeClr val="dk1"/>
                </a:solidFill>
                <a:latin typeface="Century Gothic"/>
                <a:ea typeface="Century Gothic"/>
                <a:cs typeface="Century Gothic"/>
                <a:sym typeface="Century Gothic"/>
              </a:rPr>
              <a:t>FinAI: Fintech and Artificial Intelligence in Finance - Towards a transparent financial industry</a:t>
            </a:r>
            <a:endParaRPr b="0" i="0" sz="1200" u="none" cap="none" strike="noStrike">
              <a:solidFill>
                <a:schemeClr val="dk1"/>
              </a:solidFill>
              <a:latin typeface="Century Gothic"/>
              <a:ea typeface="Century Gothic"/>
              <a:cs typeface="Century Gothic"/>
              <a:sym typeface="Century Gothic"/>
            </a:endParaRPr>
          </a:p>
        </p:txBody>
      </p:sp>
      <p:pic>
        <p:nvPicPr>
          <p:cNvPr id="14" name="Google Shape;14;p11"/>
          <p:cNvPicPr preferRelativeResize="0"/>
          <p:nvPr/>
        </p:nvPicPr>
        <p:blipFill rotWithShape="1">
          <a:blip r:embed="rId2">
            <a:alphaModFix/>
          </a:blip>
          <a:srcRect b="0" l="0" r="0" t="0"/>
          <a:stretch/>
        </p:blipFill>
        <p:spPr>
          <a:xfrm>
            <a:off x="10874936" y="5804480"/>
            <a:ext cx="1317064" cy="1012549"/>
          </a:xfrm>
          <a:prstGeom prst="rect">
            <a:avLst/>
          </a:prstGeom>
          <a:noFill/>
          <a:ln>
            <a:noFill/>
          </a:ln>
        </p:spPr>
      </p:pic>
      <p:pic>
        <p:nvPicPr>
          <p:cNvPr id="15" name="Google Shape;15;p11"/>
          <p:cNvPicPr preferRelativeResize="0"/>
          <p:nvPr/>
        </p:nvPicPr>
        <p:blipFill rotWithShape="1">
          <a:blip r:embed="rId3">
            <a:alphaModFix/>
          </a:blip>
          <a:srcRect b="0" l="0" r="0" t="0"/>
          <a:stretch/>
        </p:blipFill>
        <p:spPr>
          <a:xfrm>
            <a:off x="11399910" y="-27096"/>
            <a:ext cx="792088" cy="541676"/>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9" r:id="rId4"/>
    <p:sldLayoutId id="2147483650" r:id="rId5"/>
    <p:sldLayoutId id="2147483651" r:id="rId6"/>
    <p:sldLayoutId id="2147483652" r:id="rId7"/>
    <p:sldLayoutId id="2147483653" r:id="rId8"/>
    <p:sldLayoutId id="2147483654" r:id="rId9"/>
    <p:sldLayoutId id="2147483655" r:id="rId10"/>
    <p:sldLayoutId id="2147483656" r:id="rId11"/>
    <p:sldLayoutId id="2147483657" r:id="rId12"/>
    <p:sldLayoutId id="2147483658" r:id="rId13"/>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62" name="Shape 62"/>
        <p:cNvGrpSpPr/>
        <p:nvPr/>
      </p:nvGrpSpPr>
      <p:grpSpPr>
        <a:xfrm>
          <a:off x="0" y="0"/>
          <a:ext cx="0" cy="0"/>
          <a:chOff x="0" y="0"/>
          <a:chExt cx="0" cy="0"/>
        </a:xfrm>
      </p:grpSpPr>
      <p:sp>
        <p:nvSpPr>
          <p:cNvPr id="63" name="Google Shape;63;p22"/>
          <p:cNvSpPr txBox="1"/>
          <p:nvPr>
            <p:ph type="title"/>
          </p:nvPr>
        </p:nvSpPr>
        <p:spPr>
          <a:xfrm>
            <a:off x="865693" y="691990"/>
            <a:ext cx="8500360" cy="776523"/>
          </a:xfrm>
          <a:prstGeom prst="rect">
            <a:avLst/>
          </a:prstGeom>
          <a:noFill/>
          <a:ln>
            <a:noFill/>
          </a:ln>
        </p:spPr>
        <p:txBody>
          <a:bodyPr anchorCtr="0" anchor="t" bIns="0" lIns="0" spcFirstLastPara="1" rIns="0" wrap="square" tIns="0">
            <a:noAutofit/>
          </a:bodyPr>
          <a:lstStyle>
            <a:lvl1pPr lvl="0" marR="0" rtl="0" algn="l">
              <a:lnSpc>
                <a:spcPct val="100000"/>
              </a:lnSpc>
              <a:spcBef>
                <a:spcPts val="0"/>
              </a:spcBef>
              <a:spcAft>
                <a:spcPts val="0"/>
              </a:spcAft>
              <a:buClr>
                <a:srgbClr val="000000"/>
              </a:buClr>
              <a:buSzPts val="1400"/>
              <a:buFont typeface="Arial"/>
              <a:buNone/>
              <a:defRPr b="1" i="0" sz="2400" u="none" cap="none" strike="noStrike">
                <a:solidFill>
                  <a:schemeClr val="dk1"/>
                </a:solidFill>
                <a:latin typeface="Century Gothic"/>
                <a:ea typeface="Century Gothic"/>
                <a:cs typeface="Century Gothic"/>
                <a:sym typeface="Century Gothic"/>
              </a:defRPr>
            </a:lvl1pPr>
            <a:lvl2pPr lvl="1" marR="0" rtl="0" algn="l">
              <a:lnSpc>
                <a:spcPct val="113043"/>
              </a:lnSpc>
              <a:spcBef>
                <a:spcPts val="0"/>
              </a:spcBef>
              <a:spcAft>
                <a:spcPts val="0"/>
              </a:spcAft>
              <a:buClr>
                <a:srgbClr val="000000"/>
              </a:buClr>
              <a:buSzPts val="1400"/>
              <a:buFont typeface="Arial"/>
              <a:buNone/>
              <a:defRPr b="1" i="0" sz="2599" u="none" cap="none" strike="noStrike">
                <a:solidFill>
                  <a:schemeClr val="dk2"/>
                </a:solidFill>
                <a:latin typeface="Arial"/>
                <a:ea typeface="Arial"/>
                <a:cs typeface="Arial"/>
                <a:sym typeface="Arial"/>
              </a:defRPr>
            </a:lvl2pPr>
            <a:lvl3pPr lvl="2" marR="0" rtl="0" algn="l">
              <a:lnSpc>
                <a:spcPct val="113043"/>
              </a:lnSpc>
              <a:spcBef>
                <a:spcPts val="0"/>
              </a:spcBef>
              <a:spcAft>
                <a:spcPts val="0"/>
              </a:spcAft>
              <a:buClr>
                <a:srgbClr val="000000"/>
              </a:buClr>
              <a:buSzPts val="1400"/>
              <a:buFont typeface="Arial"/>
              <a:buNone/>
              <a:defRPr b="1" i="0" sz="2599" u="none" cap="none" strike="noStrike">
                <a:solidFill>
                  <a:schemeClr val="dk2"/>
                </a:solidFill>
                <a:latin typeface="Arial"/>
                <a:ea typeface="Arial"/>
                <a:cs typeface="Arial"/>
                <a:sym typeface="Arial"/>
              </a:defRPr>
            </a:lvl3pPr>
            <a:lvl4pPr lvl="3" marR="0" rtl="0" algn="l">
              <a:lnSpc>
                <a:spcPct val="113043"/>
              </a:lnSpc>
              <a:spcBef>
                <a:spcPts val="0"/>
              </a:spcBef>
              <a:spcAft>
                <a:spcPts val="0"/>
              </a:spcAft>
              <a:buClr>
                <a:srgbClr val="000000"/>
              </a:buClr>
              <a:buSzPts val="1400"/>
              <a:buFont typeface="Arial"/>
              <a:buNone/>
              <a:defRPr b="1" i="0" sz="2599" u="none" cap="none" strike="noStrike">
                <a:solidFill>
                  <a:schemeClr val="dk2"/>
                </a:solidFill>
                <a:latin typeface="Arial"/>
                <a:ea typeface="Arial"/>
                <a:cs typeface="Arial"/>
                <a:sym typeface="Arial"/>
              </a:defRPr>
            </a:lvl4pPr>
            <a:lvl5pPr lvl="4" marR="0" rtl="0" algn="l">
              <a:lnSpc>
                <a:spcPct val="113043"/>
              </a:lnSpc>
              <a:spcBef>
                <a:spcPts val="0"/>
              </a:spcBef>
              <a:spcAft>
                <a:spcPts val="0"/>
              </a:spcAft>
              <a:buClr>
                <a:srgbClr val="000000"/>
              </a:buClr>
              <a:buSzPts val="1400"/>
              <a:buFont typeface="Arial"/>
              <a:buNone/>
              <a:defRPr b="1" i="0" sz="2599" u="none" cap="none" strike="noStrike">
                <a:solidFill>
                  <a:schemeClr val="dk2"/>
                </a:solidFill>
                <a:latin typeface="Arial"/>
                <a:ea typeface="Arial"/>
                <a:cs typeface="Arial"/>
                <a:sym typeface="Arial"/>
              </a:defRPr>
            </a:lvl5pPr>
            <a:lvl6pPr lvl="5" marR="0" rtl="0" algn="l">
              <a:lnSpc>
                <a:spcPct val="113043"/>
              </a:lnSpc>
              <a:spcBef>
                <a:spcPts val="0"/>
              </a:spcBef>
              <a:spcAft>
                <a:spcPts val="0"/>
              </a:spcAft>
              <a:buClr>
                <a:srgbClr val="000000"/>
              </a:buClr>
              <a:buSzPts val="1400"/>
              <a:buFont typeface="Arial"/>
              <a:buNone/>
              <a:defRPr b="1" i="0" sz="2599" u="none" cap="none" strike="noStrike">
                <a:solidFill>
                  <a:schemeClr val="dk2"/>
                </a:solidFill>
                <a:latin typeface="Arial"/>
                <a:ea typeface="Arial"/>
                <a:cs typeface="Arial"/>
                <a:sym typeface="Arial"/>
              </a:defRPr>
            </a:lvl6pPr>
            <a:lvl7pPr lvl="6" marR="0" rtl="0" algn="l">
              <a:lnSpc>
                <a:spcPct val="113043"/>
              </a:lnSpc>
              <a:spcBef>
                <a:spcPts val="0"/>
              </a:spcBef>
              <a:spcAft>
                <a:spcPts val="0"/>
              </a:spcAft>
              <a:buClr>
                <a:srgbClr val="000000"/>
              </a:buClr>
              <a:buSzPts val="1400"/>
              <a:buFont typeface="Arial"/>
              <a:buNone/>
              <a:defRPr b="1" i="0" sz="2599" u="none" cap="none" strike="noStrike">
                <a:solidFill>
                  <a:schemeClr val="dk2"/>
                </a:solidFill>
                <a:latin typeface="Arial"/>
                <a:ea typeface="Arial"/>
                <a:cs typeface="Arial"/>
                <a:sym typeface="Arial"/>
              </a:defRPr>
            </a:lvl7pPr>
            <a:lvl8pPr lvl="7" marR="0" rtl="0" algn="l">
              <a:lnSpc>
                <a:spcPct val="113043"/>
              </a:lnSpc>
              <a:spcBef>
                <a:spcPts val="0"/>
              </a:spcBef>
              <a:spcAft>
                <a:spcPts val="0"/>
              </a:spcAft>
              <a:buClr>
                <a:srgbClr val="000000"/>
              </a:buClr>
              <a:buSzPts val="1400"/>
              <a:buFont typeface="Arial"/>
              <a:buNone/>
              <a:defRPr b="1" i="0" sz="2599" u="none" cap="none" strike="noStrike">
                <a:solidFill>
                  <a:schemeClr val="dk2"/>
                </a:solidFill>
                <a:latin typeface="Arial"/>
                <a:ea typeface="Arial"/>
                <a:cs typeface="Arial"/>
                <a:sym typeface="Arial"/>
              </a:defRPr>
            </a:lvl8pPr>
            <a:lvl9pPr lvl="8" marR="0" rtl="0" algn="l">
              <a:lnSpc>
                <a:spcPct val="113043"/>
              </a:lnSpc>
              <a:spcBef>
                <a:spcPts val="0"/>
              </a:spcBef>
              <a:spcAft>
                <a:spcPts val="0"/>
              </a:spcAft>
              <a:buClr>
                <a:srgbClr val="000000"/>
              </a:buClr>
              <a:buSzPts val="1400"/>
              <a:buFont typeface="Arial"/>
              <a:buNone/>
              <a:defRPr b="1" i="0" sz="2599" u="none" cap="none" strike="noStrike">
                <a:solidFill>
                  <a:schemeClr val="dk2"/>
                </a:solidFill>
                <a:latin typeface="Arial"/>
                <a:ea typeface="Arial"/>
                <a:cs typeface="Arial"/>
                <a:sym typeface="Arial"/>
              </a:defRPr>
            </a:lvl9pPr>
          </a:lstStyle>
          <a:p/>
        </p:txBody>
      </p:sp>
      <p:sp>
        <p:nvSpPr>
          <p:cNvPr id="64" name="Google Shape;64;p22"/>
          <p:cNvSpPr txBox="1"/>
          <p:nvPr>
            <p:ph idx="1" type="body"/>
          </p:nvPr>
        </p:nvSpPr>
        <p:spPr>
          <a:xfrm>
            <a:off x="865693" y="1772827"/>
            <a:ext cx="10458660" cy="4318588"/>
          </a:xfrm>
          <a:prstGeom prst="rect">
            <a:avLst/>
          </a:prstGeom>
          <a:noFill/>
          <a:ln>
            <a:noFill/>
          </a:ln>
        </p:spPr>
        <p:txBody>
          <a:bodyPr anchorCtr="0" anchor="t" bIns="0" lIns="0" spcFirstLastPara="1" rIns="0" wrap="square" tIns="0">
            <a:noAutofit/>
          </a:bodyPr>
          <a:lstStyle>
            <a:lvl1pPr indent="-228600" lvl="0" marL="457200" marR="0" rtl="0" algn="l">
              <a:lnSpc>
                <a:spcPct val="100000"/>
              </a:lnSpc>
              <a:spcBef>
                <a:spcPts val="0"/>
              </a:spcBef>
              <a:spcAft>
                <a:spcPts val="0"/>
              </a:spcAft>
              <a:buClr>
                <a:schemeClr val="dk1"/>
              </a:buClr>
              <a:buSzPts val="2400"/>
              <a:buFont typeface="Century Gothic"/>
              <a:buNone/>
              <a:defRPr b="0" i="0" sz="2400" u="none" cap="none" strike="noStrike">
                <a:solidFill>
                  <a:schemeClr val="dk1"/>
                </a:solidFill>
                <a:latin typeface="Century Gothic"/>
                <a:ea typeface="Century Gothic"/>
                <a:cs typeface="Century Gothic"/>
                <a:sym typeface="Century Gothic"/>
              </a:defRPr>
            </a:lvl1pPr>
            <a:lvl2pPr indent="-381000" lvl="1" marL="914400" marR="0" rtl="0" algn="l">
              <a:lnSpc>
                <a:spcPct val="100000"/>
              </a:lnSpc>
              <a:spcBef>
                <a:spcPts val="0"/>
              </a:spcBef>
              <a:spcAft>
                <a:spcPts val="0"/>
              </a:spcAft>
              <a:buClr>
                <a:schemeClr val="dk1"/>
              </a:buClr>
              <a:buSzPts val="2400"/>
              <a:buFont typeface="Arial"/>
              <a:buChar char="•"/>
              <a:defRPr b="0" i="0" sz="2400" u="none" cap="none" strike="noStrike">
                <a:solidFill>
                  <a:schemeClr val="dk1"/>
                </a:solidFill>
                <a:latin typeface="Century Gothic"/>
                <a:ea typeface="Century Gothic"/>
                <a:cs typeface="Century Gothic"/>
                <a:sym typeface="Century Gothic"/>
              </a:defRPr>
            </a:lvl2pPr>
            <a:lvl3pPr indent="-381000" lvl="2" marL="1371600" marR="0" rtl="0" algn="l">
              <a:lnSpc>
                <a:spcPct val="100000"/>
              </a:lnSpc>
              <a:spcBef>
                <a:spcPts val="0"/>
              </a:spcBef>
              <a:spcAft>
                <a:spcPts val="0"/>
              </a:spcAft>
              <a:buClr>
                <a:schemeClr val="dk1"/>
              </a:buClr>
              <a:buSzPts val="2400"/>
              <a:buFont typeface="Arial"/>
              <a:buChar char="•"/>
              <a:defRPr b="0" i="0" sz="2400" u="none" cap="none" strike="noStrike">
                <a:solidFill>
                  <a:schemeClr val="dk1"/>
                </a:solidFill>
                <a:latin typeface="Century Gothic"/>
                <a:ea typeface="Century Gothic"/>
                <a:cs typeface="Century Gothic"/>
                <a:sym typeface="Century Gothic"/>
              </a:defRPr>
            </a:lvl3pPr>
            <a:lvl4pPr indent="-381000" lvl="3" marL="1828800" marR="0" rtl="0" algn="l">
              <a:lnSpc>
                <a:spcPct val="100000"/>
              </a:lnSpc>
              <a:spcBef>
                <a:spcPts val="0"/>
              </a:spcBef>
              <a:spcAft>
                <a:spcPts val="0"/>
              </a:spcAft>
              <a:buClr>
                <a:schemeClr val="dk1"/>
              </a:buClr>
              <a:buSzPts val="2400"/>
              <a:buFont typeface="Arial"/>
              <a:buChar char="•"/>
              <a:defRPr b="0" i="0" sz="2400" u="none" cap="none" strike="noStrike">
                <a:solidFill>
                  <a:schemeClr val="dk1"/>
                </a:solidFill>
                <a:latin typeface="Century Gothic"/>
                <a:ea typeface="Century Gothic"/>
                <a:cs typeface="Century Gothic"/>
                <a:sym typeface="Century Gothic"/>
              </a:defRPr>
            </a:lvl4pPr>
            <a:lvl5pPr indent="-381000" lvl="4" marL="2286000" marR="0" rtl="0" algn="l">
              <a:lnSpc>
                <a:spcPct val="100000"/>
              </a:lnSpc>
              <a:spcBef>
                <a:spcPts val="0"/>
              </a:spcBef>
              <a:spcAft>
                <a:spcPts val="0"/>
              </a:spcAft>
              <a:buClr>
                <a:schemeClr val="dk1"/>
              </a:buClr>
              <a:buSzPts val="2400"/>
              <a:buFont typeface="Arial"/>
              <a:buChar char="•"/>
              <a:defRPr b="0" i="0" sz="2400" u="none" cap="none" strike="noStrike">
                <a:solidFill>
                  <a:schemeClr val="dk1"/>
                </a:solidFill>
                <a:latin typeface="Century Gothic"/>
                <a:ea typeface="Century Gothic"/>
                <a:cs typeface="Century Gothic"/>
                <a:sym typeface="Century Gothic"/>
              </a:defRPr>
            </a:lvl5pPr>
            <a:lvl6pPr indent="-368300" lvl="5" marL="2743200" marR="0" rtl="0" algn="l">
              <a:lnSpc>
                <a:spcPct val="100000"/>
              </a:lnSpc>
              <a:spcBef>
                <a:spcPts val="440"/>
              </a:spcBef>
              <a:spcAft>
                <a:spcPts val="0"/>
              </a:spcAft>
              <a:buClr>
                <a:schemeClr val="dk1"/>
              </a:buClr>
              <a:buSzPts val="2200"/>
              <a:buFont typeface="Arial"/>
              <a:buChar char="-"/>
              <a:defRPr b="0" i="0" sz="2200" u="none" cap="none" strike="noStrike">
                <a:solidFill>
                  <a:schemeClr val="dk1"/>
                </a:solidFill>
                <a:latin typeface="Arial"/>
                <a:ea typeface="Arial"/>
                <a:cs typeface="Arial"/>
                <a:sym typeface="Arial"/>
              </a:defRPr>
            </a:lvl6pPr>
            <a:lvl7pPr indent="-368300" lvl="6" marL="3200400" marR="0" rtl="0" algn="l">
              <a:lnSpc>
                <a:spcPct val="100000"/>
              </a:lnSpc>
              <a:spcBef>
                <a:spcPts val="440"/>
              </a:spcBef>
              <a:spcAft>
                <a:spcPts val="0"/>
              </a:spcAft>
              <a:buClr>
                <a:schemeClr val="dk1"/>
              </a:buClr>
              <a:buSzPts val="2200"/>
              <a:buFont typeface="Arial"/>
              <a:buChar char="-"/>
              <a:defRPr b="0" i="0" sz="2200" u="none" cap="none" strike="noStrike">
                <a:solidFill>
                  <a:schemeClr val="dk1"/>
                </a:solidFill>
                <a:latin typeface="Arial"/>
                <a:ea typeface="Arial"/>
                <a:cs typeface="Arial"/>
                <a:sym typeface="Arial"/>
              </a:defRPr>
            </a:lvl7pPr>
            <a:lvl8pPr indent="-368300" lvl="7" marL="3657600" marR="0" rtl="0" algn="l">
              <a:lnSpc>
                <a:spcPct val="100000"/>
              </a:lnSpc>
              <a:spcBef>
                <a:spcPts val="440"/>
              </a:spcBef>
              <a:spcAft>
                <a:spcPts val="0"/>
              </a:spcAft>
              <a:buClr>
                <a:schemeClr val="dk1"/>
              </a:buClr>
              <a:buSzPts val="2200"/>
              <a:buFont typeface="Arial"/>
              <a:buChar char="-"/>
              <a:defRPr b="0" i="0" sz="2200" u="none" cap="none" strike="noStrike">
                <a:solidFill>
                  <a:schemeClr val="dk1"/>
                </a:solidFill>
                <a:latin typeface="Arial"/>
                <a:ea typeface="Arial"/>
                <a:cs typeface="Arial"/>
                <a:sym typeface="Arial"/>
              </a:defRPr>
            </a:lvl8pPr>
            <a:lvl9pPr indent="-368300" lvl="8" marL="4114800" marR="0" rtl="0" algn="l">
              <a:lnSpc>
                <a:spcPct val="100000"/>
              </a:lnSpc>
              <a:spcBef>
                <a:spcPts val="440"/>
              </a:spcBef>
              <a:spcAft>
                <a:spcPts val="0"/>
              </a:spcAft>
              <a:buClr>
                <a:schemeClr val="dk1"/>
              </a:buClr>
              <a:buSzPts val="2200"/>
              <a:buFont typeface="Arial"/>
              <a:buChar char="-"/>
              <a:defRPr b="0" i="0" sz="2200" u="none" cap="none" strike="noStrike">
                <a:solidFill>
                  <a:schemeClr val="dk1"/>
                </a:solidFill>
                <a:latin typeface="Arial"/>
                <a:ea typeface="Arial"/>
                <a:cs typeface="Arial"/>
                <a:sym typeface="Arial"/>
              </a:defRPr>
            </a:lvl9pPr>
          </a:lstStyle>
          <a:p/>
        </p:txBody>
      </p:sp>
      <p:sp>
        <p:nvSpPr>
          <p:cNvPr id="65" name="Google Shape;65;p22"/>
          <p:cNvSpPr txBox="1"/>
          <p:nvPr>
            <p:ph idx="12" type="sldNum"/>
          </p:nvPr>
        </p:nvSpPr>
        <p:spPr>
          <a:xfrm>
            <a:off x="10494243" y="6380273"/>
            <a:ext cx="830111" cy="180142"/>
          </a:xfrm>
          <a:prstGeom prst="rect">
            <a:avLst/>
          </a:prstGeom>
          <a:noFill/>
          <a:ln>
            <a:noFill/>
          </a:ln>
        </p:spPr>
        <p:txBody>
          <a:bodyPr anchorCtr="0" anchor="t" bIns="0" lIns="0" spcFirstLastPara="1" rIns="0" wrap="square" tIns="0">
            <a:noAutofit/>
          </a:bodyPr>
          <a:lstStyle>
            <a:lvl1pPr indent="0" lvl="0"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it-IT"/>
              <a:t>‹#›</a:t>
            </a:fld>
            <a:endParaRPr/>
          </a:p>
        </p:txBody>
      </p:sp>
      <p:pic>
        <p:nvPicPr>
          <p:cNvPr id="66" name="Google Shape;66;p22"/>
          <p:cNvPicPr preferRelativeResize="0"/>
          <p:nvPr/>
        </p:nvPicPr>
        <p:blipFill rotWithShape="1">
          <a:blip r:embed="rId1">
            <a:alphaModFix/>
          </a:blip>
          <a:srcRect b="0" l="0" r="0" t="0"/>
          <a:stretch/>
        </p:blipFill>
        <p:spPr>
          <a:xfrm>
            <a:off x="11768922" y="6332117"/>
            <a:ext cx="423077" cy="461408"/>
          </a:xfrm>
          <a:prstGeom prst="rect">
            <a:avLst/>
          </a:prstGeom>
          <a:noFill/>
          <a:ln>
            <a:noFill/>
          </a:ln>
        </p:spPr>
      </p:pic>
      <p:pic>
        <p:nvPicPr>
          <p:cNvPr id="67" name="Google Shape;67;p22"/>
          <p:cNvPicPr preferRelativeResize="0"/>
          <p:nvPr/>
        </p:nvPicPr>
        <p:blipFill rotWithShape="1">
          <a:blip r:embed="rId2">
            <a:alphaModFix/>
          </a:blip>
          <a:srcRect b="0" l="0" r="0" t="0"/>
          <a:stretch/>
        </p:blipFill>
        <p:spPr>
          <a:xfrm>
            <a:off x="2" y="6317402"/>
            <a:ext cx="1664027" cy="540597"/>
          </a:xfrm>
          <a:prstGeom prst="rect">
            <a:avLst/>
          </a:prstGeom>
          <a:noFill/>
          <a:ln>
            <a:noFill/>
          </a:ln>
        </p:spPr>
      </p:pic>
      <p:sp>
        <p:nvSpPr>
          <p:cNvPr id="68" name="Google Shape;68;p22"/>
          <p:cNvSpPr txBox="1"/>
          <p:nvPr/>
        </p:nvSpPr>
        <p:spPr>
          <a:xfrm>
            <a:off x="3436816" y="6353098"/>
            <a:ext cx="5318366" cy="463931"/>
          </a:xfrm>
          <a:prstGeom prst="rect">
            <a:avLst/>
          </a:prstGeom>
          <a:noFill/>
          <a:ln>
            <a:noFill/>
          </a:ln>
        </p:spPr>
        <p:txBody>
          <a:bodyPr anchorCtr="0" anchor="t" bIns="45700" lIns="91425" spcFirstLastPara="1" rIns="91425" wrap="square" tIns="45700">
            <a:spAutoFit/>
          </a:bodyPr>
          <a:lstStyle/>
          <a:p>
            <a:pPr indent="0" lvl="0" marL="0" marR="0" rtl="0" algn="l">
              <a:lnSpc>
                <a:spcPct val="125000"/>
              </a:lnSpc>
              <a:spcBef>
                <a:spcPts val="0"/>
              </a:spcBef>
              <a:spcAft>
                <a:spcPts val="0"/>
              </a:spcAft>
              <a:buClr>
                <a:srgbClr val="000000"/>
              </a:buClr>
              <a:buSzPts val="1200"/>
              <a:buFont typeface="Arial"/>
              <a:buNone/>
            </a:pPr>
            <a:r>
              <a:rPr b="0" i="0" lang="it-IT" sz="1200" u="none" cap="none" strike="noStrike">
                <a:solidFill>
                  <a:schemeClr val="dk1"/>
                </a:solidFill>
                <a:latin typeface="Century Gothic"/>
                <a:ea typeface="Century Gothic"/>
                <a:cs typeface="Century Gothic"/>
                <a:sym typeface="Century Gothic"/>
              </a:rPr>
              <a:t>FinAI: Fintech and Artificial Intelligence in Finance - Towards a transparent financial industry</a:t>
            </a:r>
            <a:endParaRPr b="0" i="0" sz="1200" u="none" cap="none" strike="noStrike">
              <a:solidFill>
                <a:schemeClr val="dk1"/>
              </a:solidFill>
              <a:latin typeface="Century Gothic"/>
              <a:ea typeface="Century Gothic"/>
              <a:cs typeface="Century Gothic"/>
              <a:sym typeface="Century Gothic"/>
            </a:endParaRPr>
          </a:p>
        </p:txBody>
      </p:sp>
    </p:spTree>
  </p:cSld>
  <p:clrMap accent1="accent1" accent2="accent2" accent3="accent3" accent4="accent4" accent5="accent5" accent6="accent6" bg1="lt1" bg2="dk2" tx1="dk1" tx2="lt2" folHlink="folHlink" hlink="hlink"/>
  <p:sldLayoutIdLst>
    <p:sldLayoutId id="2147483660" r:id="rId3"/>
    <p:sldLayoutId id="2147483661" r:id="rId4"/>
    <p:sldLayoutId id="2147483662" r:id="rId5"/>
    <p:sldLayoutId id="2147483663" r:id="rId6"/>
    <p:sldLayoutId id="2147483664" r:id="rId7"/>
    <p:sldLayoutId id="2147483665" r:id="rId8"/>
    <p:sldLayoutId id="2147483666" r:id="rId9"/>
    <p:sldLayoutId id="2147483667" r:id="rId10"/>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10" name="Shape 110"/>
        <p:cNvGrpSpPr/>
        <p:nvPr/>
      </p:nvGrpSpPr>
      <p:grpSpPr>
        <a:xfrm>
          <a:off x="0" y="0"/>
          <a:ext cx="0" cy="0"/>
          <a:chOff x="0" y="0"/>
          <a:chExt cx="0" cy="0"/>
        </a:xfrm>
      </p:grpSpPr>
      <p:sp>
        <p:nvSpPr>
          <p:cNvPr id="111" name="Google Shape;111;p31"/>
          <p:cNvSpPr txBox="1"/>
          <p:nvPr>
            <p:ph type="title"/>
          </p:nvPr>
        </p:nvSpPr>
        <p:spPr>
          <a:xfrm>
            <a:off x="865693" y="691991"/>
            <a:ext cx="8500360" cy="776523"/>
          </a:xfrm>
          <a:prstGeom prst="rect">
            <a:avLst/>
          </a:prstGeom>
          <a:noFill/>
          <a:ln>
            <a:noFill/>
          </a:ln>
        </p:spPr>
        <p:txBody>
          <a:bodyPr anchorCtr="0" anchor="t" bIns="0" lIns="0" spcFirstLastPara="1" rIns="0" wrap="square" tIns="0">
            <a:noAutofit/>
          </a:bodyPr>
          <a:lstStyle>
            <a:lvl1pPr lvl="0" marR="0" rtl="0" algn="l">
              <a:lnSpc>
                <a:spcPct val="100000"/>
              </a:lnSpc>
              <a:spcBef>
                <a:spcPts val="0"/>
              </a:spcBef>
              <a:spcAft>
                <a:spcPts val="0"/>
              </a:spcAft>
              <a:buClr>
                <a:srgbClr val="000000"/>
              </a:buClr>
              <a:buSzPts val="1400"/>
              <a:buFont typeface="Arial"/>
              <a:buNone/>
              <a:defRPr b="1" i="0" sz="2400" u="none" cap="none" strike="noStrike">
                <a:solidFill>
                  <a:schemeClr val="dk1"/>
                </a:solidFill>
                <a:latin typeface="Century Gothic"/>
                <a:ea typeface="Century Gothic"/>
                <a:cs typeface="Century Gothic"/>
                <a:sym typeface="Century Gothic"/>
              </a:defRPr>
            </a:lvl1pPr>
            <a:lvl2pPr lvl="1" marR="0" rtl="0" algn="l">
              <a:lnSpc>
                <a:spcPct val="113043"/>
              </a:lnSpc>
              <a:spcBef>
                <a:spcPts val="0"/>
              </a:spcBef>
              <a:spcAft>
                <a:spcPts val="0"/>
              </a:spcAft>
              <a:buClr>
                <a:srgbClr val="000000"/>
              </a:buClr>
              <a:buSzPts val="1400"/>
              <a:buFont typeface="Arial"/>
              <a:buNone/>
              <a:defRPr b="1" i="0" sz="2599" u="none" cap="none" strike="noStrike">
                <a:solidFill>
                  <a:schemeClr val="dk2"/>
                </a:solidFill>
                <a:latin typeface="Arial"/>
                <a:ea typeface="Arial"/>
                <a:cs typeface="Arial"/>
                <a:sym typeface="Arial"/>
              </a:defRPr>
            </a:lvl2pPr>
            <a:lvl3pPr lvl="2" marR="0" rtl="0" algn="l">
              <a:lnSpc>
                <a:spcPct val="113043"/>
              </a:lnSpc>
              <a:spcBef>
                <a:spcPts val="0"/>
              </a:spcBef>
              <a:spcAft>
                <a:spcPts val="0"/>
              </a:spcAft>
              <a:buClr>
                <a:srgbClr val="000000"/>
              </a:buClr>
              <a:buSzPts val="1400"/>
              <a:buFont typeface="Arial"/>
              <a:buNone/>
              <a:defRPr b="1" i="0" sz="2599" u="none" cap="none" strike="noStrike">
                <a:solidFill>
                  <a:schemeClr val="dk2"/>
                </a:solidFill>
                <a:latin typeface="Arial"/>
                <a:ea typeface="Arial"/>
                <a:cs typeface="Arial"/>
                <a:sym typeface="Arial"/>
              </a:defRPr>
            </a:lvl3pPr>
            <a:lvl4pPr lvl="3" marR="0" rtl="0" algn="l">
              <a:lnSpc>
                <a:spcPct val="113043"/>
              </a:lnSpc>
              <a:spcBef>
                <a:spcPts val="0"/>
              </a:spcBef>
              <a:spcAft>
                <a:spcPts val="0"/>
              </a:spcAft>
              <a:buClr>
                <a:srgbClr val="000000"/>
              </a:buClr>
              <a:buSzPts val="1400"/>
              <a:buFont typeface="Arial"/>
              <a:buNone/>
              <a:defRPr b="1" i="0" sz="2599" u="none" cap="none" strike="noStrike">
                <a:solidFill>
                  <a:schemeClr val="dk2"/>
                </a:solidFill>
                <a:latin typeface="Arial"/>
                <a:ea typeface="Arial"/>
                <a:cs typeface="Arial"/>
                <a:sym typeface="Arial"/>
              </a:defRPr>
            </a:lvl4pPr>
            <a:lvl5pPr lvl="4" marR="0" rtl="0" algn="l">
              <a:lnSpc>
                <a:spcPct val="113043"/>
              </a:lnSpc>
              <a:spcBef>
                <a:spcPts val="0"/>
              </a:spcBef>
              <a:spcAft>
                <a:spcPts val="0"/>
              </a:spcAft>
              <a:buClr>
                <a:srgbClr val="000000"/>
              </a:buClr>
              <a:buSzPts val="1400"/>
              <a:buFont typeface="Arial"/>
              <a:buNone/>
              <a:defRPr b="1" i="0" sz="2599" u="none" cap="none" strike="noStrike">
                <a:solidFill>
                  <a:schemeClr val="dk2"/>
                </a:solidFill>
                <a:latin typeface="Arial"/>
                <a:ea typeface="Arial"/>
                <a:cs typeface="Arial"/>
                <a:sym typeface="Arial"/>
              </a:defRPr>
            </a:lvl5pPr>
            <a:lvl6pPr lvl="5" marR="0" rtl="0" algn="l">
              <a:lnSpc>
                <a:spcPct val="113043"/>
              </a:lnSpc>
              <a:spcBef>
                <a:spcPts val="0"/>
              </a:spcBef>
              <a:spcAft>
                <a:spcPts val="0"/>
              </a:spcAft>
              <a:buClr>
                <a:srgbClr val="000000"/>
              </a:buClr>
              <a:buSzPts val="1400"/>
              <a:buFont typeface="Arial"/>
              <a:buNone/>
              <a:defRPr b="1" i="0" sz="2599" u="none" cap="none" strike="noStrike">
                <a:solidFill>
                  <a:schemeClr val="dk2"/>
                </a:solidFill>
                <a:latin typeface="Arial"/>
                <a:ea typeface="Arial"/>
                <a:cs typeface="Arial"/>
                <a:sym typeface="Arial"/>
              </a:defRPr>
            </a:lvl6pPr>
            <a:lvl7pPr lvl="6" marR="0" rtl="0" algn="l">
              <a:lnSpc>
                <a:spcPct val="113043"/>
              </a:lnSpc>
              <a:spcBef>
                <a:spcPts val="0"/>
              </a:spcBef>
              <a:spcAft>
                <a:spcPts val="0"/>
              </a:spcAft>
              <a:buClr>
                <a:srgbClr val="000000"/>
              </a:buClr>
              <a:buSzPts val="1400"/>
              <a:buFont typeface="Arial"/>
              <a:buNone/>
              <a:defRPr b="1" i="0" sz="2599" u="none" cap="none" strike="noStrike">
                <a:solidFill>
                  <a:schemeClr val="dk2"/>
                </a:solidFill>
                <a:latin typeface="Arial"/>
                <a:ea typeface="Arial"/>
                <a:cs typeface="Arial"/>
                <a:sym typeface="Arial"/>
              </a:defRPr>
            </a:lvl7pPr>
            <a:lvl8pPr lvl="7" marR="0" rtl="0" algn="l">
              <a:lnSpc>
                <a:spcPct val="113043"/>
              </a:lnSpc>
              <a:spcBef>
                <a:spcPts val="0"/>
              </a:spcBef>
              <a:spcAft>
                <a:spcPts val="0"/>
              </a:spcAft>
              <a:buClr>
                <a:srgbClr val="000000"/>
              </a:buClr>
              <a:buSzPts val="1400"/>
              <a:buFont typeface="Arial"/>
              <a:buNone/>
              <a:defRPr b="1" i="0" sz="2599" u="none" cap="none" strike="noStrike">
                <a:solidFill>
                  <a:schemeClr val="dk2"/>
                </a:solidFill>
                <a:latin typeface="Arial"/>
                <a:ea typeface="Arial"/>
                <a:cs typeface="Arial"/>
                <a:sym typeface="Arial"/>
              </a:defRPr>
            </a:lvl8pPr>
            <a:lvl9pPr lvl="8" marR="0" rtl="0" algn="l">
              <a:lnSpc>
                <a:spcPct val="113043"/>
              </a:lnSpc>
              <a:spcBef>
                <a:spcPts val="0"/>
              </a:spcBef>
              <a:spcAft>
                <a:spcPts val="0"/>
              </a:spcAft>
              <a:buClr>
                <a:srgbClr val="000000"/>
              </a:buClr>
              <a:buSzPts val="1400"/>
              <a:buFont typeface="Arial"/>
              <a:buNone/>
              <a:defRPr b="1" i="0" sz="2599" u="none" cap="none" strike="noStrike">
                <a:solidFill>
                  <a:schemeClr val="dk2"/>
                </a:solidFill>
                <a:latin typeface="Arial"/>
                <a:ea typeface="Arial"/>
                <a:cs typeface="Arial"/>
                <a:sym typeface="Arial"/>
              </a:defRPr>
            </a:lvl9pPr>
          </a:lstStyle>
          <a:p/>
        </p:txBody>
      </p:sp>
      <p:sp>
        <p:nvSpPr>
          <p:cNvPr id="112" name="Google Shape;112;p31"/>
          <p:cNvSpPr txBox="1"/>
          <p:nvPr>
            <p:ph idx="1" type="body"/>
          </p:nvPr>
        </p:nvSpPr>
        <p:spPr>
          <a:xfrm>
            <a:off x="865693" y="1772827"/>
            <a:ext cx="10458660" cy="4318588"/>
          </a:xfrm>
          <a:prstGeom prst="rect">
            <a:avLst/>
          </a:prstGeom>
          <a:noFill/>
          <a:ln>
            <a:noFill/>
          </a:ln>
        </p:spPr>
        <p:txBody>
          <a:bodyPr anchorCtr="0" anchor="t" bIns="0" lIns="0" spcFirstLastPara="1" rIns="0" wrap="square" tIns="0">
            <a:noAutofit/>
          </a:bodyPr>
          <a:lstStyle>
            <a:lvl1pPr indent="-228600" lvl="0" marL="457200" marR="0" rtl="0" algn="l">
              <a:lnSpc>
                <a:spcPct val="100000"/>
              </a:lnSpc>
              <a:spcBef>
                <a:spcPts val="0"/>
              </a:spcBef>
              <a:spcAft>
                <a:spcPts val="0"/>
              </a:spcAft>
              <a:buClr>
                <a:schemeClr val="dk1"/>
              </a:buClr>
              <a:buSzPts val="2400"/>
              <a:buFont typeface="Century Gothic"/>
              <a:buNone/>
              <a:defRPr b="0" i="0" sz="2400" u="none" cap="none" strike="noStrike">
                <a:solidFill>
                  <a:schemeClr val="dk1"/>
                </a:solidFill>
                <a:latin typeface="Century Gothic"/>
                <a:ea typeface="Century Gothic"/>
                <a:cs typeface="Century Gothic"/>
                <a:sym typeface="Century Gothic"/>
              </a:defRPr>
            </a:lvl1pPr>
            <a:lvl2pPr indent="-381000" lvl="1" marL="914400" marR="0" rtl="0" algn="l">
              <a:lnSpc>
                <a:spcPct val="100000"/>
              </a:lnSpc>
              <a:spcBef>
                <a:spcPts val="0"/>
              </a:spcBef>
              <a:spcAft>
                <a:spcPts val="0"/>
              </a:spcAft>
              <a:buClr>
                <a:schemeClr val="dk1"/>
              </a:buClr>
              <a:buSzPts val="2400"/>
              <a:buFont typeface="Arial"/>
              <a:buChar char="•"/>
              <a:defRPr b="0" i="0" sz="2400" u="none" cap="none" strike="noStrike">
                <a:solidFill>
                  <a:schemeClr val="dk1"/>
                </a:solidFill>
                <a:latin typeface="Century Gothic"/>
                <a:ea typeface="Century Gothic"/>
                <a:cs typeface="Century Gothic"/>
                <a:sym typeface="Century Gothic"/>
              </a:defRPr>
            </a:lvl2pPr>
            <a:lvl3pPr indent="-381000" lvl="2" marL="1371600" marR="0" rtl="0" algn="l">
              <a:lnSpc>
                <a:spcPct val="100000"/>
              </a:lnSpc>
              <a:spcBef>
                <a:spcPts val="0"/>
              </a:spcBef>
              <a:spcAft>
                <a:spcPts val="0"/>
              </a:spcAft>
              <a:buClr>
                <a:schemeClr val="dk1"/>
              </a:buClr>
              <a:buSzPts val="2400"/>
              <a:buFont typeface="Arial"/>
              <a:buChar char="•"/>
              <a:defRPr b="0" i="0" sz="2400" u="none" cap="none" strike="noStrike">
                <a:solidFill>
                  <a:schemeClr val="dk1"/>
                </a:solidFill>
                <a:latin typeface="Century Gothic"/>
                <a:ea typeface="Century Gothic"/>
                <a:cs typeface="Century Gothic"/>
                <a:sym typeface="Century Gothic"/>
              </a:defRPr>
            </a:lvl3pPr>
            <a:lvl4pPr indent="-381000" lvl="3" marL="1828800" marR="0" rtl="0" algn="l">
              <a:lnSpc>
                <a:spcPct val="100000"/>
              </a:lnSpc>
              <a:spcBef>
                <a:spcPts val="0"/>
              </a:spcBef>
              <a:spcAft>
                <a:spcPts val="0"/>
              </a:spcAft>
              <a:buClr>
                <a:schemeClr val="dk1"/>
              </a:buClr>
              <a:buSzPts val="2400"/>
              <a:buFont typeface="Arial"/>
              <a:buChar char="•"/>
              <a:defRPr b="0" i="0" sz="2400" u="none" cap="none" strike="noStrike">
                <a:solidFill>
                  <a:schemeClr val="dk1"/>
                </a:solidFill>
                <a:latin typeface="Century Gothic"/>
                <a:ea typeface="Century Gothic"/>
                <a:cs typeface="Century Gothic"/>
                <a:sym typeface="Century Gothic"/>
              </a:defRPr>
            </a:lvl4pPr>
            <a:lvl5pPr indent="-381000" lvl="4" marL="2286000" marR="0" rtl="0" algn="l">
              <a:lnSpc>
                <a:spcPct val="100000"/>
              </a:lnSpc>
              <a:spcBef>
                <a:spcPts val="0"/>
              </a:spcBef>
              <a:spcAft>
                <a:spcPts val="0"/>
              </a:spcAft>
              <a:buClr>
                <a:schemeClr val="dk1"/>
              </a:buClr>
              <a:buSzPts val="2400"/>
              <a:buFont typeface="Arial"/>
              <a:buChar char="•"/>
              <a:defRPr b="0" i="0" sz="2400" u="none" cap="none" strike="noStrike">
                <a:solidFill>
                  <a:schemeClr val="dk1"/>
                </a:solidFill>
                <a:latin typeface="Century Gothic"/>
                <a:ea typeface="Century Gothic"/>
                <a:cs typeface="Century Gothic"/>
                <a:sym typeface="Century Gothic"/>
              </a:defRPr>
            </a:lvl5pPr>
            <a:lvl6pPr indent="-368300" lvl="5" marL="2743200" marR="0" rtl="0" algn="l">
              <a:lnSpc>
                <a:spcPct val="100000"/>
              </a:lnSpc>
              <a:spcBef>
                <a:spcPts val="440"/>
              </a:spcBef>
              <a:spcAft>
                <a:spcPts val="0"/>
              </a:spcAft>
              <a:buClr>
                <a:schemeClr val="dk1"/>
              </a:buClr>
              <a:buSzPts val="2200"/>
              <a:buFont typeface="Arial"/>
              <a:buChar char="-"/>
              <a:defRPr b="0" i="0" sz="2200" u="none" cap="none" strike="noStrike">
                <a:solidFill>
                  <a:schemeClr val="dk1"/>
                </a:solidFill>
                <a:latin typeface="Arial"/>
                <a:ea typeface="Arial"/>
                <a:cs typeface="Arial"/>
                <a:sym typeface="Arial"/>
              </a:defRPr>
            </a:lvl6pPr>
            <a:lvl7pPr indent="-368300" lvl="6" marL="3200400" marR="0" rtl="0" algn="l">
              <a:lnSpc>
                <a:spcPct val="100000"/>
              </a:lnSpc>
              <a:spcBef>
                <a:spcPts val="440"/>
              </a:spcBef>
              <a:spcAft>
                <a:spcPts val="0"/>
              </a:spcAft>
              <a:buClr>
                <a:schemeClr val="dk1"/>
              </a:buClr>
              <a:buSzPts val="2200"/>
              <a:buFont typeface="Arial"/>
              <a:buChar char="-"/>
              <a:defRPr b="0" i="0" sz="2200" u="none" cap="none" strike="noStrike">
                <a:solidFill>
                  <a:schemeClr val="dk1"/>
                </a:solidFill>
                <a:latin typeface="Arial"/>
                <a:ea typeface="Arial"/>
                <a:cs typeface="Arial"/>
                <a:sym typeface="Arial"/>
              </a:defRPr>
            </a:lvl7pPr>
            <a:lvl8pPr indent="-368300" lvl="7" marL="3657600" marR="0" rtl="0" algn="l">
              <a:lnSpc>
                <a:spcPct val="100000"/>
              </a:lnSpc>
              <a:spcBef>
                <a:spcPts val="440"/>
              </a:spcBef>
              <a:spcAft>
                <a:spcPts val="0"/>
              </a:spcAft>
              <a:buClr>
                <a:schemeClr val="dk1"/>
              </a:buClr>
              <a:buSzPts val="2200"/>
              <a:buFont typeface="Arial"/>
              <a:buChar char="-"/>
              <a:defRPr b="0" i="0" sz="2200" u="none" cap="none" strike="noStrike">
                <a:solidFill>
                  <a:schemeClr val="dk1"/>
                </a:solidFill>
                <a:latin typeface="Arial"/>
                <a:ea typeface="Arial"/>
                <a:cs typeface="Arial"/>
                <a:sym typeface="Arial"/>
              </a:defRPr>
            </a:lvl8pPr>
            <a:lvl9pPr indent="-368300" lvl="8" marL="4114800" marR="0" rtl="0" algn="l">
              <a:lnSpc>
                <a:spcPct val="100000"/>
              </a:lnSpc>
              <a:spcBef>
                <a:spcPts val="440"/>
              </a:spcBef>
              <a:spcAft>
                <a:spcPts val="0"/>
              </a:spcAft>
              <a:buClr>
                <a:schemeClr val="dk1"/>
              </a:buClr>
              <a:buSzPts val="2200"/>
              <a:buFont typeface="Arial"/>
              <a:buChar char="-"/>
              <a:defRPr b="0" i="0" sz="2200" u="none" cap="none" strike="noStrike">
                <a:solidFill>
                  <a:schemeClr val="dk1"/>
                </a:solidFill>
                <a:latin typeface="Arial"/>
                <a:ea typeface="Arial"/>
                <a:cs typeface="Arial"/>
                <a:sym typeface="Arial"/>
              </a:defRPr>
            </a:lvl9pPr>
          </a:lstStyle>
          <a:p/>
        </p:txBody>
      </p:sp>
      <p:sp>
        <p:nvSpPr>
          <p:cNvPr id="113" name="Google Shape;113;p31"/>
          <p:cNvSpPr txBox="1"/>
          <p:nvPr>
            <p:ph idx="12" type="sldNum"/>
          </p:nvPr>
        </p:nvSpPr>
        <p:spPr>
          <a:xfrm>
            <a:off x="10494244" y="6380273"/>
            <a:ext cx="830111" cy="180142"/>
          </a:xfrm>
          <a:prstGeom prst="rect">
            <a:avLst/>
          </a:prstGeom>
          <a:noFill/>
          <a:ln>
            <a:noFill/>
          </a:ln>
        </p:spPr>
        <p:txBody>
          <a:bodyPr anchorCtr="0" anchor="t" bIns="0" lIns="0" spcFirstLastPara="1" rIns="0" wrap="square" tIns="0">
            <a:noAutofit/>
          </a:bodyPr>
          <a:lstStyle>
            <a:lvl1pPr indent="0" lvl="0"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it-IT"/>
              <a:t>‹#›</a:t>
            </a:fld>
            <a:endParaRPr/>
          </a:p>
        </p:txBody>
      </p:sp>
      <p:pic>
        <p:nvPicPr>
          <p:cNvPr id="114" name="Google Shape;114;p31"/>
          <p:cNvPicPr preferRelativeResize="0"/>
          <p:nvPr/>
        </p:nvPicPr>
        <p:blipFill rotWithShape="1">
          <a:blip r:embed="rId1">
            <a:alphaModFix/>
          </a:blip>
          <a:srcRect b="0" l="0" r="0" t="0"/>
          <a:stretch/>
        </p:blipFill>
        <p:spPr>
          <a:xfrm>
            <a:off x="3" y="6317402"/>
            <a:ext cx="1664027" cy="540597"/>
          </a:xfrm>
          <a:prstGeom prst="rect">
            <a:avLst/>
          </a:prstGeom>
          <a:noFill/>
          <a:ln>
            <a:noFill/>
          </a:ln>
        </p:spPr>
      </p:pic>
      <p:sp>
        <p:nvSpPr>
          <p:cNvPr id="115" name="Google Shape;115;p31"/>
          <p:cNvSpPr txBox="1"/>
          <p:nvPr/>
        </p:nvSpPr>
        <p:spPr>
          <a:xfrm>
            <a:off x="3436816" y="6353099"/>
            <a:ext cx="5318366" cy="475771"/>
          </a:xfrm>
          <a:prstGeom prst="rect">
            <a:avLst/>
          </a:prstGeom>
          <a:noFill/>
          <a:ln>
            <a:noFill/>
          </a:ln>
        </p:spPr>
        <p:txBody>
          <a:bodyPr anchorCtr="0" anchor="t" bIns="45700" lIns="91425" spcFirstLastPara="1" rIns="91425" wrap="square" tIns="45700">
            <a:spAutoFit/>
          </a:bodyPr>
          <a:lstStyle/>
          <a:p>
            <a:pPr indent="0" lvl="0" marL="0" marR="0" rtl="0" algn="l">
              <a:lnSpc>
                <a:spcPct val="125000"/>
              </a:lnSpc>
              <a:spcBef>
                <a:spcPts val="0"/>
              </a:spcBef>
              <a:spcAft>
                <a:spcPts val="0"/>
              </a:spcAft>
              <a:buClr>
                <a:srgbClr val="000000"/>
              </a:buClr>
              <a:buSzPts val="1200"/>
              <a:buFont typeface="Arial"/>
              <a:buNone/>
            </a:pPr>
            <a:r>
              <a:rPr b="0" i="0" lang="it-IT" sz="1200" u="none" cap="none" strike="noStrike">
                <a:solidFill>
                  <a:schemeClr val="dk1"/>
                </a:solidFill>
                <a:latin typeface="Century Gothic"/>
                <a:ea typeface="Century Gothic"/>
                <a:cs typeface="Century Gothic"/>
                <a:sym typeface="Century Gothic"/>
              </a:rPr>
              <a:t>FinAI: Fintech and Artificial Intelligence in Finance - Towards a transparent financial industry</a:t>
            </a:r>
            <a:endParaRPr b="0" i="0" sz="1200" u="none" cap="none" strike="noStrike">
              <a:solidFill>
                <a:schemeClr val="dk1"/>
              </a:solidFill>
              <a:latin typeface="Century Gothic"/>
              <a:ea typeface="Century Gothic"/>
              <a:cs typeface="Century Gothic"/>
              <a:sym typeface="Century Gothic"/>
            </a:endParaRPr>
          </a:p>
        </p:txBody>
      </p:sp>
      <p:pic>
        <p:nvPicPr>
          <p:cNvPr id="116" name="Google Shape;116;p31"/>
          <p:cNvPicPr preferRelativeResize="0"/>
          <p:nvPr/>
        </p:nvPicPr>
        <p:blipFill rotWithShape="1">
          <a:blip r:embed="rId2">
            <a:alphaModFix/>
          </a:blip>
          <a:srcRect b="0" l="0" r="0" t="0"/>
          <a:stretch/>
        </p:blipFill>
        <p:spPr>
          <a:xfrm>
            <a:off x="10819076" y="5876131"/>
            <a:ext cx="1372921" cy="967281"/>
          </a:xfrm>
          <a:prstGeom prst="rect">
            <a:avLst/>
          </a:prstGeom>
          <a:noFill/>
          <a:ln>
            <a:noFill/>
          </a:ln>
        </p:spPr>
      </p:pic>
      <p:pic>
        <p:nvPicPr>
          <p:cNvPr id="117" name="Google Shape;117;p31"/>
          <p:cNvPicPr preferRelativeResize="0"/>
          <p:nvPr/>
        </p:nvPicPr>
        <p:blipFill rotWithShape="1">
          <a:blip r:embed="rId3">
            <a:alphaModFix/>
          </a:blip>
          <a:srcRect b="0" l="0" r="0" t="0"/>
          <a:stretch/>
        </p:blipFill>
        <p:spPr>
          <a:xfrm>
            <a:off x="11240428" y="1"/>
            <a:ext cx="975034" cy="541551"/>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69" r:id="rId4"/>
    <p:sldLayoutId id="2147483670" r:id="rId5"/>
    <p:sldLayoutId id="2147483671" r:id="rId6"/>
    <p:sldLayoutId id="2147483672" r:id="rId7"/>
    <p:sldLayoutId id="2147483673" r:id="rId8"/>
    <p:sldLayoutId id="2147483674" r:id="rId9"/>
    <p:sldLayoutId id="2147483675" r:id="rId10"/>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4.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51" name="Shape 151"/>
        <p:cNvGrpSpPr/>
        <p:nvPr/>
      </p:nvGrpSpPr>
      <p:grpSpPr>
        <a:xfrm>
          <a:off x="0" y="0"/>
          <a:ext cx="0" cy="0"/>
          <a:chOff x="0" y="0"/>
          <a:chExt cx="0" cy="0"/>
        </a:xfrm>
      </p:grpSpPr>
    </p:spTree>
  </p:cSld>
  <p:clrMap accent1="accent1" accent2="accent2" accent3="accent3" accent4="accent4" accent5="accent5" accent6="accent6" bg1="lt1" bg2="dk2" tx1="dk1" tx2="lt2" folHlink="folHlink" hlink="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 id="2147483688" r:id="rId12"/>
    <p:sldLayoutId id="2147483689" r:id="rId13"/>
    <p:sldLayoutId id="2147483690" r:id="rId14"/>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5.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26" name="Shape 226"/>
        <p:cNvGrpSpPr/>
        <p:nvPr/>
      </p:nvGrpSpPr>
      <p:grpSpPr>
        <a:xfrm>
          <a:off x="0" y="0"/>
          <a:ext cx="0" cy="0"/>
          <a:chOff x="0" y="0"/>
          <a:chExt cx="0" cy="0"/>
        </a:xfrm>
      </p:grpSpPr>
      <p:sp>
        <p:nvSpPr>
          <p:cNvPr id="227" name="Google Shape;227;p54"/>
          <p:cNvSpPr txBox="1"/>
          <p:nvPr>
            <p:ph type="title"/>
          </p:nvPr>
        </p:nvSpPr>
        <p:spPr>
          <a:xfrm>
            <a:off x="865693" y="691991"/>
            <a:ext cx="8500360" cy="776523"/>
          </a:xfrm>
          <a:prstGeom prst="rect">
            <a:avLst/>
          </a:prstGeom>
          <a:noFill/>
          <a:ln>
            <a:noFill/>
          </a:ln>
        </p:spPr>
        <p:txBody>
          <a:bodyPr anchorCtr="0" anchor="t" bIns="0" lIns="0" spcFirstLastPara="1" rIns="0" wrap="square" tIns="0">
            <a:noAutofit/>
          </a:bodyPr>
          <a:lstStyle>
            <a:lvl1pPr lvl="0" marR="0" rtl="0" algn="l">
              <a:lnSpc>
                <a:spcPct val="100000"/>
              </a:lnSpc>
              <a:spcBef>
                <a:spcPts val="0"/>
              </a:spcBef>
              <a:spcAft>
                <a:spcPts val="0"/>
              </a:spcAft>
              <a:buClr>
                <a:srgbClr val="000000"/>
              </a:buClr>
              <a:buSzPts val="1400"/>
              <a:buFont typeface="Arial"/>
              <a:buNone/>
              <a:defRPr b="1" i="0" sz="2400" u="none" cap="none" strike="noStrike">
                <a:solidFill>
                  <a:schemeClr val="dk1"/>
                </a:solidFill>
                <a:latin typeface="Century Gothic"/>
                <a:ea typeface="Century Gothic"/>
                <a:cs typeface="Century Gothic"/>
                <a:sym typeface="Century Gothic"/>
              </a:defRPr>
            </a:lvl1pPr>
            <a:lvl2pPr lvl="1" marR="0" rtl="0" algn="l">
              <a:lnSpc>
                <a:spcPct val="113043"/>
              </a:lnSpc>
              <a:spcBef>
                <a:spcPts val="0"/>
              </a:spcBef>
              <a:spcAft>
                <a:spcPts val="0"/>
              </a:spcAft>
              <a:buClr>
                <a:srgbClr val="000000"/>
              </a:buClr>
              <a:buSzPts val="1400"/>
              <a:buFont typeface="Arial"/>
              <a:buNone/>
              <a:defRPr b="1" i="0" sz="2599" u="none" cap="none" strike="noStrike">
                <a:solidFill>
                  <a:schemeClr val="dk2"/>
                </a:solidFill>
                <a:latin typeface="Arial"/>
                <a:ea typeface="Arial"/>
                <a:cs typeface="Arial"/>
                <a:sym typeface="Arial"/>
              </a:defRPr>
            </a:lvl2pPr>
            <a:lvl3pPr lvl="2" marR="0" rtl="0" algn="l">
              <a:lnSpc>
                <a:spcPct val="113043"/>
              </a:lnSpc>
              <a:spcBef>
                <a:spcPts val="0"/>
              </a:spcBef>
              <a:spcAft>
                <a:spcPts val="0"/>
              </a:spcAft>
              <a:buClr>
                <a:srgbClr val="000000"/>
              </a:buClr>
              <a:buSzPts val="1400"/>
              <a:buFont typeface="Arial"/>
              <a:buNone/>
              <a:defRPr b="1" i="0" sz="2599" u="none" cap="none" strike="noStrike">
                <a:solidFill>
                  <a:schemeClr val="dk2"/>
                </a:solidFill>
                <a:latin typeface="Arial"/>
                <a:ea typeface="Arial"/>
                <a:cs typeface="Arial"/>
                <a:sym typeface="Arial"/>
              </a:defRPr>
            </a:lvl3pPr>
            <a:lvl4pPr lvl="3" marR="0" rtl="0" algn="l">
              <a:lnSpc>
                <a:spcPct val="113043"/>
              </a:lnSpc>
              <a:spcBef>
                <a:spcPts val="0"/>
              </a:spcBef>
              <a:spcAft>
                <a:spcPts val="0"/>
              </a:spcAft>
              <a:buClr>
                <a:srgbClr val="000000"/>
              </a:buClr>
              <a:buSzPts val="1400"/>
              <a:buFont typeface="Arial"/>
              <a:buNone/>
              <a:defRPr b="1" i="0" sz="2599" u="none" cap="none" strike="noStrike">
                <a:solidFill>
                  <a:schemeClr val="dk2"/>
                </a:solidFill>
                <a:latin typeface="Arial"/>
                <a:ea typeface="Arial"/>
                <a:cs typeface="Arial"/>
                <a:sym typeface="Arial"/>
              </a:defRPr>
            </a:lvl4pPr>
            <a:lvl5pPr lvl="4" marR="0" rtl="0" algn="l">
              <a:lnSpc>
                <a:spcPct val="113043"/>
              </a:lnSpc>
              <a:spcBef>
                <a:spcPts val="0"/>
              </a:spcBef>
              <a:spcAft>
                <a:spcPts val="0"/>
              </a:spcAft>
              <a:buClr>
                <a:srgbClr val="000000"/>
              </a:buClr>
              <a:buSzPts val="1400"/>
              <a:buFont typeface="Arial"/>
              <a:buNone/>
              <a:defRPr b="1" i="0" sz="2599" u="none" cap="none" strike="noStrike">
                <a:solidFill>
                  <a:schemeClr val="dk2"/>
                </a:solidFill>
                <a:latin typeface="Arial"/>
                <a:ea typeface="Arial"/>
                <a:cs typeface="Arial"/>
                <a:sym typeface="Arial"/>
              </a:defRPr>
            </a:lvl5pPr>
            <a:lvl6pPr lvl="5" marR="0" rtl="0" algn="l">
              <a:lnSpc>
                <a:spcPct val="113043"/>
              </a:lnSpc>
              <a:spcBef>
                <a:spcPts val="0"/>
              </a:spcBef>
              <a:spcAft>
                <a:spcPts val="0"/>
              </a:spcAft>
              <a:buClr>
                <a:srgbClr val="000000"/>
              </a:buClr>
              <a:buSzPts val="1400"/>
              <a:buFont typeface="Arial"/>
              <a:buNone/>
              <a:defRPr b="1" i="0" sz="2599" u="none" cap="none" strike="noStrike">
                <a:solidFill>
                  <a:schemeClr val="dk2"/>
                </a:solidFill>
                <a:latin typeface="Arial"/>
                <a:ea typeface="Arial"/>
                <a:cs typeface="Arial"/>
                <a:sym typeface="Arial"/>
              </a:defRPr>
            </a:lvl6pPr>
            <a:lvl7pPr lvl="6" marR="0" rtl="0" algn="l">
              <a:lnSpc>
                <a:spcPct val="113043"/>
              </a:lnSpc>
              <a:spcBef>
                <a:spcPts val="0"/>
              </a:spcBef>
              <a:spcAft>
                <a:spcPts val="0"/>
              </a:spcAft>
              <a:buClr>
                <a:srgbClr val="000000"/>
              </a:buClr>
              <a:buSzPts val="1400"/>
              <a:buFont typeface="Arial"/>
              <a:buNone/>
              <a:defRPr b="1" i="0" sz="2599" u="none" cap="none" strike="noStrike">
                <a:solidFill>
                  <a:schemeClr val="dk2"/>
                </a:solidFill>
                <a:latin typeface="Arial"/>
                <a:ea typeface="Arial"/>
                <a:cs typeface="Arial"/>
                <a:sym typeface="Arial"/>
              </a:defRPr>
            </a:lvl7pPr>
            <a:lvl8pPr lvl="7" marR="0" rtl="0" algn="l">
              <a:lnSpc>
                <a:spcPct val="113043"/>
              </a:lnSpc>
              <a:spcBef>
                <a:spcPts val="0"/>
              </a:spcBef>
              <a:spcAft>
                <a:spcPts val="0"/>
              </a:spcAft>
              <a:buClr>
                <a:srgbClr val="000000"/>
              </a:buClr>
              <a:buSzPts val="1400"/>
              <a:buFont typeface="Arial"/>
              <a:buNone/>
              <a:defRPr b="1" i="0" sz="2599" u="none" cap="none" strike="noStrike">
                <a:solidFill>
                  <a:schemeClr val="dk2"/>
                </a:solidFill>
                <a:latin typeface="Arial"/>
                <a:ea typeface="Arial"/>
                <a:cs typeface="Arial"/>
                <a:sym typeface="Arial"/>
              </a:defRPr>
            </a:lvl8pPr>
            <a:lvl9pPr lvl="8" marR="0" rtl="0" algn="l">
              <a:lnSpc>
                <a:spcPct val="113043"/>
              </a:lnSpc>
              <a:spcBef>
                <a:spcPts val="0"/>
              </a:spcBef>
              <a:spcAft>
                <a:spcPts val="0"/>
              </a:spcAft>
              <a:buClr>
                <a:srgbClr val="000000"/>
              </a:buClr>
              <a:buSzPts val="1400"/>
              <a:buFont typeface="Arial"/>
              <a:buNone/>
              <a:defRPr b="1" i="0" sz="2599" u="none" cap="none" strike="noStrike">
                <a:solidFill>
                  <a:schemeClr val="dk2"/>
                </a:solidFill>
                <a:latin typeface="Arial"/>
                <a:ea typeface="Arial"/>
                <a:cs typeface="Arial"/>
                <a:sym typeface="Arial"/>
              </a:defRPr>
            </a:lvl9pPr>
          </a:lstStyle>
          <a:p/>
        </p:txBody>
      </p:sp>
      <p:sp>
        <p:nvSpPr>
          <p:cNvPr id="228" name="Google Shape;228;p54"/>
          <p:cNvSpPr txBox="1"/>
          <p:nvPr>
            <p:ph idx="1" type="body"/>
          </p:nvPr>
        </p:nvSpPr>
        <p:spPr>
          <a:xfrm>
            <a:off x="865693" y="1772827"/>
            <a:ext cx="10458660" cy="4318588"/>
          </a:xfrm>
          <a:prstGeom prst="rect">
            <a:avLst/>
          </a:prstGeom>
          <a:noFill/>
          <a:ln>
            <a:noFill/>
          </a:ln>
        </p:spPr>
        <p:txBody>
          <a:bodyPr anchorCtr="0" anchor="t" bIns="0" lIns="0" spcFirstLastPara="1" rIns="0" wrap="square" tIns="0">
            <a:noAutofit/>
          </a:bodyPr>
          <a:lstStyle>
            <a:lvl1pPr indent="-228600" lvl="0" marL="457200" marR="0" rtl="0" algn="l">
              <a:lnSpc>
                <a:spcPct val="100000"/>
              </a:lnSpc>
              <a:spcBef>
                <a:spcPts val="0"/>
              </a:spcBef>
              <a:spcAft>
                <a:spcPts val="0"/>
              </a:spcAft>
              <a:buClr>
                <a:schemeClr val="dk1"/>
              </a:buClr>
              <a:buSzPts val="2400"/>
              <a:buFont typeface="Century Gothic"/>
              <a:buNone/>
              <a:defRPr b="0" i="0" sz="2400" u="none" cap="none" strike="noStrike">
                <a:solidFill>
                  <a:schemeClr val="dk1"/>
                </a:solidFill>
                <a:latin typeface="Century Gothic"/>
                <a:ea typeface="Century Gothic"/>
                <a:cs typeface="Century Gothic"/>
                <a:sym typeface="Century Gothic"/>
              </a:defRPr>
            </a:lvl1pPr>
            <a:lvl2pPr indent="-381000" lvl="1" marL="914400" marR="0" rtl="0" algn="l">
              <a:lnSpc>
                <a:spcPct val="100000"/>
              </a:lnSpc>
              <a:spcBef>
                <a:spcPts val="0"/>
              </a:spcBef>
              <a:spcAft>
                <a:spcPts val="0"/>
              </a:spcAft>
              <a:buClr>
                <a:schemeClr val="dk1"/>
              </a:buClr>
              <a:buSzPts val="2400"/>
              <a:buFont typeface="Arial"/>
              <a:buChar char="•"/>
              <a:defRPr b="0" i="0" sz="2400" u="none" cap="none" strike="noStrike">
                <a:solidFill>
                  <a:schemeClr val="dk1"/>
                </a:solidFill>
                <a:latin typeface="Century Gothic"/>
                <a:ea typeface="Century Gothic"/>
                <a:cs typeface="Century Gothic"/>
                <a:sym typeface="Century Gothic"/>
              </a:defRPr>
            </a:lvl2pPr>
            <a:lvl3pPr indent="-381000" lvl="2" marL="1371600" marR="0" rtl="0" algn="l">
              <a:lnSpc>
                <a:spcPct val="100000"/>
              </a:lnSpc>
              <a:spcBef>
                <a:spcPts val="0"/>
              </a:spcBef>
              <a:spcAft>
                <a:spcPts val="0"/>
              </a:spcAft>
              <a:buClr>
                <a:schemeClr val="dk1"/>
              </a:buClr>
              <a:buSzPts val="2400"/>
              <a:buFont typeface="Arial"/>
              <a:buChar char="•"/>
              <a:defRPr b="0" i="0" sz="2400" u="none" cap="none" strike="noStrike">
                <a:solidFill>
                  <a:schemeClr val="dk1"/>
                </a:solidFill>
                <a:latin typeface="Century Gothic"/>
                <a:ea typeface="Century Gothic"/>
                <a:cs typeface="Century Gothic"/>
                <a:sym typeface="Century Gothic"/>
              </a:defRPr>
            </a:lvl3pPr>
            <a:lvl4pPr indent="-381000" lvl="3" marL="1828800" marR="0" rtl="0" algn="l">
              <a:lnSpc>
                <a:spcPct val="100000"/>
              </a:lnSpc>
              <a:spcBef>
                <a:spcPts val="0"/>
              </a:spcBef>
              <a:spcAft>
                <a:spcPts val="0"/>
              </a:spcAft>
              <a:buClr>
                <a:schemeClr val="dk1"/>
              </a:buClr>
              <a:buSzPts val="2400"/>
              <a:buFont typeface="Arial"/>
              <a:buChar char="•"/>
              <a:defRPr b="0" i="0" sz="2400" u="none" cap="none" strike="noStrike">
                <a:solidFill>
                  <a:schemeClr val="dk1"/>
                </a:solidFill>
                <a:latin typeface="Century Gothic"/>
                <a:ea typeface="Century Gothic"/>
                <a:cs typeface="Century Gothic"/>
                <a:sym typeface="Century Gothic"/>
              </a:defRPr>
            </a:lvl4pPr>
            <a:lvl5pPr indent="-381000" lvl="4" marL="2286000" marR="0" rtl="0" algn="l">
              <a:lnSpc>
                <a:spcPct val="100000"/>
              </a:lnSpc>
              <a:spcBef>
                <a:spcPts val="0"/>
              </a:spcBef>
              <a:spcAft>
                <a:spcPts val="0"/>
              </a:spcAft>
              <a:buClr>
                <a:schemeClr val="dk1"/>
              </a:buClr>
              <a:buSzPts val="2400"/>
              <a:buFont typeface="Arial"/>
              <a:buChar char="•"/>
              <a:defRPr b="0" i="0" sz="2400" u="none" cap="none" strike="noStrike">
                <a:solidFill>
                  <a:schemeClr val="dk1"/>
                </a:solidFill>
                <a:latin typeface="Century Gothic"/>
                <a:ea typeface="Century Gothic"/>
                <a:cs typeface="Century Gothic"/>
                <a:sym typeface="Century Gothic"/>
              </a:defRPr>
            </a:lvl5pPr>
            <a:lvl6pPr indent="-368300" lvl="5" marL="2743200" marR="0" rtl="0" algn="l">
              <a:lnSpc>
                <a:spcPct val="100000"/>
              </a:lnSpc>
              <a:spcBef>
                <a:spcPts val="440"/>
              </a:spcBef>
              <a:spcAft>
                <a:spcPts val="0"/>
              </a:spcAft>
              <a:buClr>
                <a:schemeClr val="dk1"/>
              </a:buClr>
              <a:buSzPts val="2200"/>
              <a:buFont typeface="Arial"/>
              <a:buChar char="-"/>
              <a:defRPr b="0" i="0" sz="2200" u="none" cap="none" strike="noStrike">
                <a:solidFill>
                  <a:schemeClr val="dk1"/>
                </a:solidFill>
                <a:latin typeface="Arial"/>
                <a:ea typeface="Arial"/>
                <a:cs typeface="Arial"/>
                <a:sym typeface="Arial"/>
              </a:defRPr>
            </a:lvl6pPr>
            <a:lvl7pPr indent="-368300" lvl="6" marL="3200400" marR="0" rtl="0" algn="l">
              <a:lnSpc>
                <a:spcPct val="100000"/>
              </a:lnSpc>
              <a:spcBef>
                <a:spcPts val="440"/>
              </a:spcBef>
              <a:spcAft>
                <a:spcPts val="0"/>
              </a:spcAft>
              <a:buClr>
                <a:schemeClr val="dk1"/>
              </a:buClr>
              <a:buSzPts val="2200"/>
              <a:buFont typeface="Arial"/>
              <a:buChar char="-"/>
              <a:defRPr b="0" i="0" sz="2200" u="none" cap="none" strike="noStrike">
                <a:solidFill>
                  <a:schemeClr val="dk1"/>
                </a:solidFill>
                <a:latin typeface="Arial"/>
                <a:ea typeface="Arial"/>
                <a:cs typeface="Arial"/>
                <a:sym typeface="Arial"/>
              </a:defRPr>
            </a:lvl7pPr>
            <a:lvl8pPr indent="-368300" lvl="7" marL="3657600" marR="0" rtl="0" algn="l">
              <a:lnSpc>
                <a:spcPct val="100000"/>
              </a:lnSpc>
              <a:spcBef>
                <a:spcPts val="440"/>
              </a:spcBef>
              <a:spcAft>
                <a:spcPts val="0"/>
              </a:spcAft>
              <a:buClr>
                <a:schemeClr val="dk1"/>
              </a:buClr>
              <a:buSzPts val="2200"/>
              <a:buFont typeface="Arial"/>
              <a:buChar char="-"/>
              <a:defRPr b="0" i="0" sz="2200" u="none" cap="none" strike="noStrike">
                <a:solidFill>
                  <a:schemeClr val="dk1"/>
                </a:solidFill>
                <a:latin typeface="Arial"/>
                <a:ea typeface="Arial"/>
                <a:cs typeface="Arial"/>
                <a:sym typeface="Arial"/>
              </a:defRPr>
            </a:lvl8pPr>
            <a:lvl9pPr indent="-368300" lvl="8" marL="4114800" marR="0" rtl="0" algn="l">
              <a:lnSpc>
                <a:spcPct val="100000"/>
              </a:lnSpc>
              <a:spcBef>
                <a:spcPts val="440"/>
              </a:spcBef>
              <a:spcAft>
                <a:spcPts val="0"/>
              </a:spcAft>
              <a:buClr>
                <a:schemeClr val="dk1"/>
              </a:buClr>
              <a:buSzPts val="2200"/>
              <a:buFont typeface="Arial"/>
              <a:buChar char="-"/>
              <a:defRPr b="0" i="0" sz="2200" u="none" cap="none" strike="noStrike">
                <a:solidFill>
                  <a:schemeClr val="dk1"/>
                </a:solidFill>
                <a:latin typeface="Arial"/>
                <a:ea typeface="Arial"/>
                <a:cs typeface="Arial"/>
                <a:sym typeface="Arial"/>
              </a:defRPr>
            </a:lvl9pPr>
          </a:lstStyle>
          <a:p/>
        </p:txBody>
      </p:sp>
      <p:sp>
        <p:nvSpPr>
          <p:cNvPr id="229" name="Google Shape;229;p54"/>
          <p:cNvSpPr txBox="1"/>
          <p:nvPr>
            <p:ph idx="12" type="sldNum"/>
          </p:nvPr>
        </p:nvSpPr>
        <p:spPr>
          <a:xfrm>
            <a:off x="10494244" y="6380273"/>
            <a:ext cx="830111" cy="180142"/>
          </a:xfrm>
          <a:prstGeom prst="rect">
            <a:avLst/>
          </a:prstGeom>
          <a:noFill/>
          <a:ln>
            <a:noFill/>
          </a:ln>
        </p:spPr>
        <p:txBody>
          <a:bodyPr anchorCtr="0" anchor="t" bIns="0" lIns="0" spcFirstLastPara="1" rIns="0" wrap="square" tIns="0">
            <a:noAutofit/>
          </a:bodyPr>
          <a:lstStyle>
            <a:lvl1pPr indent="0" lvl="0"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600"/>
              <a:buFont typeface="Arial"/>
              <a:buNone/>
              <a:defRPr b="0" i="0" sz="6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it-IT"/>
              <a:t>‹#›</a:t>
            </a:fld>
            <a:endParaRPr/>
          </a:p>
        </p:txBody>
      </p:sp>
      <p:pic>
        <p:nvPicPr>
          <p:cNvPr id="230" name="Google Shape;230;p54"/>
          <p:cNvPicPr preferRelativeResize="0"/>
          <p:nvPr/>
        </p:nvPicPr>
        <p:blipFill rotWithShape="1">
          <a:blip r:embed="rId1">
            <a:alphaModFix/>
          </a:blip>
          <a:srcRect b="0" l="0" r="0" t="0"/>
          <a:stretch/>
        </p:blipFill>
        <p:spPr>
          <a:xfrm>
            <a:off x="3" y="6317402"/>
            <a:ext cx="1664027" cy="540597"/>
          </a:xfrm>
          <a:prstGeom prst="rect">
            <a:avLst/>
          </a:prstGeom>
          <a:noFill/>
          <a:ln>
            <a:noFill/>
          </a:ln>
        </p:spPr>
      </p:pic>
      <p:sp>
        <p:nvSpPr>
          <p:cNvPr id="231" name="Google Shape;231;p54"/>
          <p:cNvSpPr txBox="1"/>
          <p:nvPr/>
        </p:nvSpPr>
        <p:spPr>
          <a:xfrm>
            <a:off x="3436816" y="6353099"/>
            <a:ext cx="5318366" cy="475771"/>
          </a:xfrm>
          <a:prstGeom prst="rect">
            <a:avLst/>
          </a:prstGeom>
          <a:noFill/>
          <a:ln>
            <a:noFill/>
          </a:ln>
        </p:spPr>
        <p:txBody>
          <a:bodyPr anchorCtr="0" anchor="t" bIns="45700" lIns="91425" spcFirstLastPara="1" rIns="91425" wrap="square" tIns="45700">
            <a:spAutoFit/>
          </a:bodyPr>
          <a:lstStyle/>
          <a:p>
            <a:pPr indent="0" lvl="0" marL="0" marR="0" rtl="0" algn="l">
              <a:lnSpc>
                <a:spcPct val="125000"/>
              </a:lnSpc>
              <a:spcBef>
                <a:spcPts val="0"/>
              </a:spcBef>
              <a:spcAft>
                <a:spcPts val="0"/>
              </a:spcAft>
              <a:buClr>
                <a:srgbClr val="000000"/>
              </a:buClr>
              <a:buSzPts val="1200"/>
              <a:buFont typeface="Arial"/>
              <a:buNone/>
            </a:pPr>
            <a:r>
              <a:rPr b="0" i="0" lang="it-IT" sz="1200" u="none" cap="none" strike="noStrike">
                <a:solidFill>
                  <a:schemeClr val="dk1"/>
                </a:solidFill>
                <a:latin typeface="Century Gothic"/>
                <a:ea typeface="Century Gothic"/>
                <a:cs typeface="Century Gothic"/>
                <a:sym typeface="Century Gothic"/>
              </a:rPr>
              <a:t>FinAI: Fintech and Artificial Intelligence in Finance - Towards a transparent financial industry</a:t>
            </a:r>
            <a:endParaRPr b="0" i="0" sz="1200" u="none" cap="none" strike="noStrike">
              <a:solidFill>
                <a:schemeClr val="dk1"/>
              </a:solidFill>
              <a:latin typeface="Century Gothic"/>
              <a:ea typeface="Century Gothic"/>
              <a:cs typeface="Century Gothic"/>
              <a:sym typeface="Century Gothic"/>
            </a:endParaRPr>
          </a:p>
        </p:txBody>
      </p:sp>
      <p:pic>
        <p:nvPicPr>
          <p:cNvPr id="232" name="Google Shape;232;p54"/>
          <p:cNvPicPr preferRelativeResize="0"/>
          <p:nvPr/>
        </p:nvPicPr>
        <p:blipFill rotWithShape="1">
          <a:blip r:embed="rId2">
            <a:alphaModFix/>
          </a:blip>
          <a:srcRect b="0" l="0" r="0" t="0"/>
          <a:stretch/>
        </p:blipFill>
        <p:spPr>
          <a:xfrm>
            <a:off x="10570737" y="5845686"/>
            <a:ext cx="1621262" cy="1012315"/>
          </a:xfrm>
          <a:prstGeom prst="rect">
            <a:avLst/>
          </a:prstGeom>
          <a:noFill/>
          <a:ln>
            <a:noFill/>
          </a:ln>
        </p:spPr>
      </p:pic>
      <p:pic>
        <p:nvPicPr>
          <p:cNvPr id="233" name="Google Shape;233;p54"/>
          <p:cNvPicPr preferRelativeResize="0"/>
          <p:nvPr/>
        </p:nvPicPr>
        <p:blipFill rotWithShape="1">
          <a:blip r:embed="rId3">
            <a:alphaModFix/>
          </a:blip>
          <a:srcRect b="0" l="0" r="0" t="0"/>
          <a:stretch/>
        </p:blipFill>
        <p:spPr>
          <a:xfrm>
            <a:off x="11240428" y="1"/>
            <a:ext cx="975034" cy="541551"/>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 id="2147483700" r:id="rId12"/>
    <p:sldLayoutId id="2147483701" r:id="rId13"/>
    <p:sldLayoutId id="2147483702" r:id="rId14"/>
    <p:sldLayoutId id="2147483703" r:id="rId15"/>
    <p:sldLayoutId id="2147483704" r:id="rId16"/>
    <p:sldLayoutId id="2147483705" r:id="rId17"/>
    <p:sldLayoutId id="2147483706" r:id="rId18"/>
    <p:sldLayoutId id="2147483707" r:id="rId19"/>
    <p:sldLayoutId id="2147483708" r:id="rId20"/>
    <p:sldLayoutId id="2147483709" r:id="rId21"/>
    <p:sldLayoutId id="2147483710" r:id="rId22"/>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hyperlink" Target="https://maths.ucd.ie/~nial/"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6" name="Shape 336"/>
        <p:cNvGrpSpPr/>
        <p:nvPr/>
      </p:nvGrpSpPr>
      <p:grpSpPr>
        <a:xfrm>
          <a:off x="0" y="0"/>
          <a:ext cx="0" cy="0"/>
          <a:chOff x="0" y="0"/>
          <a:chExt cx="0" cy="0"/>
        </a:xfrm>
      </p:grpSpPr>
      <p:pic>
        <p:nvPicPr>
          <p:cNvPr id="337" name="Google Shape;337;p1"/>
          <p:cNvPicPr preferRelativeResize="0"/>
          <p:nvPr/>
        </p:nvPicPr>
        <p:blipFill rotWithShape="1">
          <a:blip r:embed="rId3">
            <a:alphaModFix/>
          </a:blip>
          <a:srcRect b="0" l="0" r="0" t="0"/>
          <a:stretch/>
        </p:blipFill>
        <p:spPr>
          <a:xfrm>
            <a:off x="154805" y="2006378"/>
            <a:ext cx="5181600" cy="3989832"/>
          </a:xfrm>
          <a:prstGeom prst="rect">
            <a:avLst/>
          </a:prstGeom>
          <a:noFill/>
          <a:ln>
            <a:noFill/>
          </a:ln>
        </p:spPr>
      </p:pic>
      <p:sp>
        <p:nvSpPr>
          <p:cNvPr id="338" name="Google Shape;338;p1"/>
          <p:cNvSpPr txBox="1"/>
          <p:nvPr>
            <p:ph idx="2" type="body"/>
          </p:nvPr>
        </p:nvSpPr>
        <p:spPr>
          <a:xfrm>
            <a:off x="5168767" y="1825625"/>
            <a:ext cx="6612556" cy="4351338"/>
          </a:xfrm>
          <a:prstGeom prst="rect">
            <a:avLst/>
          </a:prstGeom>
          <a:noFill/>
          <a:ln>
            <a:noFill/>
          </a:ln>
        </p:spPr>
        <p:txBody>
          <a:bodyPr anchorCtr="0" anchor="t" bIns="0" lIns="0" spcFirstLastPara="1" rIns="0" wrap="square" tIns="0">
            <a:normAutofit/>
          </a:bodyPr>
          <a:lstStyle/>
          <a:p>
            <a:pPr indent="0" lvl="0" marL="0" rtl="0" algn="l">
              <a:lnSpc>
                <a:spcPct val="100000"/>
              </a:lnSpc>
              <a:spcBef>
                <a:spcPts val="0"/>
              </a:spcBef>
              <a:spcAft>
                <a:spcPts val="0"/>
              </a:spcAft>
              <a:buClr>
                <a:schemeClr val="dk1"/>
              </a:buClr>
              <a:buSzPts val="2400"/>
              <a:buFont typeface="Century Gothic"/>
              <a:buNone/>
            </a:pPr>
            <a:r>
              <a:rPr lang="it-IT"/>
              <a:t>Fintech and Artificial Intelligence in Finance </a:t>
            </a:r>
            <a:endParaRPr/>
          </a:p>
          <a:p>
            <a:pPr indent="0" lvl="0" marL="0" rtl="0" algn="l">
              <a:lnSpc>
                <a:spcPct val="100000"/>
              </a:lnSpc>
              <a:spcBef>
                <a:spcPts val="600"/>
              </a:spcBef>
              <a:spcAft>
                <a:spcPts val="0"/>
              </a:spcAft>
              <a:buClr>
                <a:schemeClr val="dk1"/>
              </a:buClr>
              <a:buSzPts val="2400"/>
              <a:buFont typeface="Century Gothic"/>
              <a:buNone/>
            </a:pPr>
            <a:r>
              <a:rPr lang="it-IT"/>
              <a:t>Towards a transparent financial industry</a:t>
            </a:r>
            <a:endParaRPr/>
          </a:p>
          <a:p>
            <a:pPr indent="0" lvl="0" marL="0" rtl="0" algn="l">
              <a:lnSpc>
                <a:spcPct val="100000"/>
              </a:lnSpc>
              <a:spcBef>
                <a:spcPts val="600"/>
              </a:spcBef>
              <a:spcAft>
                <a:spcPts val="0"/>
              </a:spcAft>
              <a:buClr>
                <a:schemeClr val="dk1"/>
              </a:buClr>
              <a:buSzPts val="2400"/>
              <a:buFont typeface="Century Gothic"/>
              <a:buNone/>
            </a:pPr>
            <a:r>
              <a:t/>
            </a:r>
            <a:endParaRPr/>
          </a:p>
          <a:p>
            <a:pPr indent="0" lvl="0" marL="0" rtl="0" algn="l">
              <a:lnSpc>
                <a:spcPct val="100000"/>
              </a:lnSpc>
              <a:spcBef>
                <a:spcPts val="600"/>
              </a:spcBef>
              <a:spcAft>
                <a:spcPts val="0"/>
              </a:spcAft>
              <a:buClr>
                <a:schemeClr val="dk1"/>
              </a:buClr>
              <a:buSzPts val="4000"/>
              <a:buFont typeface="Century Gothic"/>
              <a:buNone/>
            </a:pPr>
            <a:r>
              <a:rPr b="1" lang="it-IT" sz="4000"/>
              <a:t>County update 2024: Italy</a:t>
            </a:r>
            <a:endParaRPr b="1" sz="4000"/>
          </a:p>
          <a:p>
            <a:pPr indent="0" lvl="0" marL="0" rtl="0" algn="l">
              <a:lnSpc>
                <a:spcPct val="100000"/>
              </a:lnSpc>
              <a:spcBef>
                <a:spcPts val="600"/>
              </a:spcBef>
              <a:spcAft>
                <a:spcPts val="0"/>
              </a:spcAft>
              <a:buClr>
                <a:schemeClr val="dk1"/>
              </a:buClr>
              <a:buSzPts val="2400"/>
              <a:buFont typeface="Century Gothic"/>
              <a:buNone/>
            </a:pPr>
            <a:r>
              <a:t/>
            </a:r>
            <a:endParaRPr/>
          </a:p>
        </p:txBody>
      </p:sp>
      <p:sp>
        <p:nvSpPr>
          <p:cNvPr id="339" name="Google Shape;339;p1"/>
          <p:cNvSpPr txBox="1"/>
          <p:nvPr>
            <p:ph idx="12" type="sldNum"/>
          </p:nvPr>
        </p:nvSpPr>
        <p:spPr>
          <a:xfrm>
            <a:off x="10494243" y="6380273"/>
            <a:ext cx="830111" cy="180142"/>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SzPts val="500"/>
              <a:buNone/>
            </a:pPr>
            <a:r>
              <a:t/>
            </a:r>
            <a:endParaRPr sz="500"/>
          </a:p>
          <a:p>
            <a:pPr indent="0" lvl="0" marL="0" rtl="0" algn="l">
              <a:lnSpc>
                <a:spcPct val="90000"/>
              </a:lnSpc>
              <a:spcBef>
                <a:spcPts val="600"/>
              </a:spcBef>
              <a:spcAft>
                <a:spcPts val="0"/>
              </a:spcAft>
              <a:buSzPts val="500"/>
              <a:buNone/>
            </a:pPr>
            <a:r>
              <a:t/>
            </a:r>
            <a:endParaRPr sz="50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3" name="Shape 343"/>
        <p:cNvGrpSpPr/>
        <p:nvPr/>
      </p:nvGrpSpPr>
      <p:grpSpPr>
        <a:xfrm>
          <a:off x="0" y="0"/>
          <a:ext cx="0" cy="0"/>
          <a:chOff x="0" y="0"/>
          <a:chExt cx="0" cy="0"/>
        </a:xfrm>
      </p:grpSpPr>
      <p:sp>
        <p:nvSpPr>
          <p:cNvPr id="344" name="Google Shape;344;p2"/>
          <p:cNvSpPr txBox="1"/>
          <p:nvPr>
            <p:ph idx="1" type="body"/>
          </p:nvPr>
        </p:nvSpPr>
        <p:spPr>
          <a:xfrm>
            <a:off x="845838" y="1506179"/>
            <a:ext cx="10475344" cy="630629"/>
          </a:xfrm>
          <a:prstGeom prst="rect">
            <a:avLst/>
          </a:prstGeom>
          <a:noFill/>
          <a:ln>
            <a:noFill/>
          </a:ln>
        </p:spPr>
        <p:txBody>
          <a:bodyPr anchorCtr="0" anchor="t" bIns="45700" lIns="91425" spcFirstLastPara="1" rIns="91425" wrap="square" tIns="45700">
            <a:noAutofit/>
          </a:bodyPr>
          <a:lstStyle/>
          <a:p>
            <a:pPr indent="-406400" lvl="0" marL="457200" marR="0" rtl="0" algn="l">
              <a:lnSpc>
                <a:spcPct val="90000"/>
              </a:lnSpc>
              <a:spcBef>
                <a:spcPts val="1000"/>
              </a:spcBef>
              <a:spcAft>
                <a:spcPts val="0"/>
              </a:spcAft>
              <a:buClr>
                <a:schemeClr val="accent4"/>
              </a:buClr>
              <a:buSzPts val="2800"/>
              <a:buFont typeface="Noto Sans Symbols"/>
              <a:buChar char="▪"/>
            </a:pPr>
            <a:r>
              <a:rPr lang="it-IT" sz="2400">
                <a:solidFill>
                  <a:schemeClr val="dk1"/>
                </a:solidFill>
              </a:rPr>
              <a:t>Participants from universities/institutions located in different part of Italy </a:t>
            </a:r>
            <a:endParaRPr/>
          </a:p>
          <a:p>
            <a:pPr indent="-406400" lvl="0" marL="457200" marR="0" rtl="0" algn="l">
              <a:lnSpc>
                <a:spcPct val="90000"/>
              </a:lnSpc>
              <a:spcBef>
                <a:spcPts val="1000"/>
              </a:spcBef>
              <a:spcAft>
                <a:spcPts val="0"/>
              </a:spcAft>
              <a:buClr>
                <a:schemeClr val="accent4"/>
              </a:buClr>
              <a:buSzPts val="2800"/>
              <a:buFont typeface="Noto Sans Symbols"/>
              <a:buChar char="▪"/>
            </a:pPr>
            <a:r>
              <a:rPr lang="it-IT" sz="2400">
                <a:solidFill>
                  <a:schemeClr val="dk1"/>
                </a:solidFill>
              </a:rPr>
              <a:t>Fully interdisciplinary background (Business, Law, Sociology, Quantitative Methods)</a:t>
            </a:r>
            <a:endParaRPr/>
          </a:p>
          <a:p>
            <a:pPr indent="-406400" lvl="0" marL="457200" marR="0" rtl="0" algn="l">
              <a:lnSpc>
                <a:spcPct val="90000"/>
              </a:lnSpc>
              <a:spcBef>
                <a:spcPts val="1000"/>
              </a:spcBef>
              <a:spcAft>
                <a:spcPts val="0"/>
              </a:spcAft>
              <a:buClr>
                <a:schemeClr val="accent4"/>
              </a:buClr>
              <a:buSzPts val="2800"/>
              <a:buFont typeface="Noto Sans Symbols"/>
              <a:buChar char="▪"/>
            </a:pPr>
            <a:r>
              <a:rPr lang="it-IT" sz="2400">
                <a:solidFill>
                  <a:schemeClr val="dk1"/>
                </a:solidFill>
              </a:rPr>
              <a:t>Involved in the activities of all WGs</a:t>
            </a:r>
            <a:endParaRPr/>
          </a:p>
          <a:p>
            <a:pPr indent="0" lvl="0" marL="50800" rtl="0" algn="l">
              <a:lnSpc>
                <a:spcPct val="90000"/>
              </a:lnSpc>
              <a:spcBef>
                <a:spcPts val="1000"/>
              </a:spcBef>
              <a:spcAft>
                <a:spcPts val="0"/>
              </a:spcAft>
              <a:buSzPts val="2800"/>
              <a:buNone/>
            </a:pPr>
            <a:r>
              <a:rPr b="1" lang="it-IT">
                <a:solidFill>
                  <a:srgbClr val="C00000"/>
                </a:solidFill>
              </a:rPr>
              <a:t>	</a:t>
            </a:r>
            <a:endParaRPr/>
          </a:p>
        </p:txBody>
      </p:sp>
      <p:sp>
        <p:nvSpPr>
          <p:cNvPr id="345" name="Google Shape;345;p2"/>
          <p:cNvSpPr/>
          <p:nvPr/>
        </p:nvSpPr>
        <p:spPr>
          <a:xfrm>
            <a:off x="641838" y="4122135"/>
            <a:ext cx="11023979" cy="1550168"/>
          </a:xfrm>
          <a:prstGeom prst="rect">
            <a:avLst/>
          </a:prstGeom>
          <a:noFill/>
          <a:ln>
            <a:noFill/>
          </a:ln>
        </p:spPr>
        <p:txBody>
          <a:bodyPr anchorCtr="0" anchor="t" bIns="45700" lIns="91425" spcFirstLastPara="1" rIns="91425" wrap="square" tIns="45700">
            <a:spAutoFit/>
          </a:bodyPr>
          <a:lstStyle/>
          <a:p>
            <a:pPr indent="-406400" lvl="0" marL="457200" marR="0" rtl="0" algn="l">
              <a:lnSpc>
                <a:spcPct val="90000"/>
              </a:lnSpc>
              <a:spcBef>
                <a:spcPts val="0"/>
              </a:spcBef>
              <a:spcAft>
                <a:spcPts val="0"/>
              </a:spcAft>
              <a:buClr>
                <a:schemeClr val="accent4"/>
              </a:buClr>
              <a:buSzPts val="2800"/>
              <a:buFont typeface="Noto Sans Symbols"/>
              <a:buChar char="▪"/>
            </a:pPr>
            <a:r>
              <a:rPr b="0" i="0" lang="it-IT" sz="2400" u="none" cap="none" strike="noStrike">
                <a:solidFill>
                  <a:schemeClr val="dk1"/>
                </a:solidFill>
                <a:latin typeface="Arial"/>
                <a:ea typeface="Arial"/>
                <a:cs typeface="Arial"/>
                <a:sym typeface="Arial"/>
              </a:rPr>
              <a:t>Dissemination: 3 international conferences, 2 summer schools (Naples, Calabria), 1 international competition (Dathathon)</a:t>
            </a:r>
            <a:endParaRPr b="0" i="0" sz="1400" u="none" cap="none" strike="noStrike">
              <a:solidFill>
                <a:srgbClr val="000000"/>
              </a:solidFill>
              <a:latin typeface="Arial"/>
              <a:ea typeface="Arial"/>
              <a:cs typeface="Arial"/>
              <a:sym typeface="Arial"/>
            </a:endParaRPr>
          </a:p>
          <a:p>
            <a:pPr indent="-406400" lvl="0" marL="457200" marR="0" rtl="0" algn="l">
              <a:lnSpc>
                <a:spcPct val="90000"/>
              </a:lnSpc>
              <a:spcBef>
                <a:spcPts val="1000"/>
              </a:spcBef>
              <a:spcAft>
                <a:spcPts val="0"/>
              </a:spcAft>
              <a:buClr>
                <a:schemeClr val="accent4"/>
              </a:buClr>
              <a:buSzPts val="2800"/>
              <a:buFont typeface="Noto Sans Symbols"/>
              <a:buChar char="▪"/>
            </a:pPr>
            <a:r>
              <a:rPr b="0" i="0" lang="it-IT" sz="2400" u="none" cap="none" strike="noStrike">
                <a:solidFill>
                  <a:schemeClr val="dk1"/>
                </a:solidFill>
                <a:latin typeface="Arial"/>
                <a:ea typeface="Arial"/>
                <a:cs typeface="Arial"/>
                <a:sym typeface="Arial"/>
              </a:rPr>
              <a:t>Networking:  1STMS (incoming –november 2024), 1 VMG in 2024, various ongoing projects .1 International PhD Network (Marie Curie-starting in 2024)</a:t>
            </a:r>
            <a:endParaRPr b="0" i="0" sz="2400" u="none" cap="none" strike="noStrike">
              <a:solidFill>
                <a:schemeClr val="dk1"/>
              </a:solidFill>
              <a:latin typeface="Arial"/>
              <a:ea typeface="Arial"/>
              <a:cs typeface="Arial"/>
              <a:sym typeface="Arial"/>
            </a:endParaRPr>
          </a:p>
        </p:txBody>
      </p:sp>
      <p:sp>
        <p:nvSpPr>
          <p:cNvPr id="346" name="Google Shape;346;p2"/>
          <p:cNvSpPr/>
          <p:nvPr/>
        </p:nvSpPr>
        <p:spPr>
          <a:xfrm>
            <a:off x="3926573" y="963445"/>
            <a:ext cx="1763624" cy="52322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800"/>
              <a:buFont typeface="Arial"/>
              <a:buNone/>
            </a:pPr>
            <a:r>
              <a:rPr b="1" i="0" lang="it-IT" sz="2800" u="none" cap="none" strike="noStrike">
                <a:solidFill>
                  <a:srgbClr val="C00000"/>
                </a:solidFill>
                <a:latin typeface="Arial"/>
                <a:ea typeface="Arial"/>
                <a:cs typeface="Arial"/>
                <a:sym typeface="Arial"/>
              </a:rPr>
              <a:t>Members</a:t>
            </a:r>
            <a:endParaRPr b="1" i="0" sz="2800" u="none" cap="none" strike="noStrike">
              <a:solidFill>
                <a:srgbClr val="C00000"/>
              </a:solidFill>
              <a:latin typeface="Arial"/>
              <a:ea typeface="Arial"/>
              <a:cs typeface="Arial"/>
              <a:sym typeface="Arial"/>
            </a:endParaRPr>
          </a:p>
        </p:txBody>
      </p:sp>
      <p:sp>
        <p:nvSpPr>
          <p:cNvPr id="347" name="Google Shape;347;p2"/>
          <p:cNvSpPr/>
          <p:nvPr/>
        </p:nvSpPr>
        <p:spPr>
          <a:xfrm>
            <a:off x="4108378" y="3222256"/>
            <a:ext cx="3440365" cy="95410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800"/>
              <a:buFont typeface="Arial"/>
              <a:buNone/>
            </a:pPr>
            <a:r>
              <a:t/>
            </a:r>
            <a:endParaRPr b="1" i="0" sz="2800" u="none" cap="none" strike="noStrike">
              <a:solidFill>
                <a:srgbClr val="C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800"/>
              <a:buFont typeface="Arial"/>
              <a:buNone/>
            </a:pPr>
            <a:r>
              <a:rPr b="1" i="0" lang="it-IT" sz="2800" u="none" cap="none" strike="noStrike">
                <a:solidFill>
                  <a:srgbClr val="C00000"/>
                </a:solidFill>
                <a:latin typeface="Arial"/>
                <a:ea typeface="Arial"/>
                <a:cs typeface="Arial"/>
                <a:sym typeface="Arial"/>
              </a:rPr>
              <a:t>Activities GP1-GP3</a:t>
            </a:r>
            <a:endParaRPr b="1" i="0" sz="2800" u="none" cap="none" strike="noStrike">
              <a:solidFill>
                <a:srgbClr val="C00000"/>
              </a:solidFill>
              <a:latin typeface="Arial"/>
              <a:ea typeface="Arial"/>
              <a:cs typeface="Arial"/>
              <a:sym typeface="Arial"/>
            </a:endParaRPr>
          </a:p>
        </p:txBody>
      </p:sp>
      <p:sp>
        <p:nvSpPr>
          <p:cNvPr id="348" name="Google Shape;348;p2"/>
          <p:cNvSpPr txBox="1"/>
          <p:nvPr/>
        </p:nvSpPr>
        <p:spPr>
          <a:xfrm>
            <a:off x="2098307" y="6119336"/>
            <a:ext cx="9222875"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2"/>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2" name="Shape 352"/>
        <p:cNvGrpSpPr/>
        <p:nvPr/>
      </p:nvGrpSpPr>
      <p:grpSpPr>
        <a:xfrm>
          <a:off x="0" y="0"/>
          <a:ext cx="0" cy="0"/>
          <a:chOff x="0" y="0"/>
          <a:chExt cx="0" cy="0"/>
        </a:xfrm>
      </p:grpSpPr>
      <p:sp>
        <p:nvSpPr>
          <p:cNvPr id="353" name="Google Shape;353;p3"/>
          <p:cNvSpPr txBox="1"/>
          <p:nvPr>
            <p:ph idx="1" type="body"/>
          </p:nvPr>
        </p:nvSpPr>
        <p:spPr>
          <a:xfrm>
            <a:off x="982133" y="4017024"/>
            <a:ext cx="10475344" cy="630629"/>
          </a:xfrm>
          <a:prstGeom prst="rect">
            <a:avLst/>
          </a:prstGeom>
          <a:noFill/>
          <a:ln>
            <a:noFill/>
          </a:ln>
        </p:spPr>
        <p:txBody>
          <a:bodyPr anchorCtr="0" anchor="t" bIns="45700" lIns="91425" spcFirstLastPara="1" rIns="91425" wrap="square" tIns="45700">
            <a:noAutofit/>
          </a:bodyPr>
          <a:lstStyle/>
          <a:p>
            <a:pPr indent="0" lvl="0" marL="313600" rtl="0" algn="just">
              <a:lnSpc>
                <a:spcPct val="90000"/>
              </a:lnSpc>
              <a:spcBef>
                <a:spcPts val="1000"/>
              </a:spcBef>
              <a:spcAft>
                <a:spcPts val="0"/>
              </a:spcAft>
              <a:buSzPts val="2800"/>
              <a:buNone/>
            </a:pPr>
            <a:r>
              <a:t/>
            </a:r>
            <a:endParaRPr sz="2400">
              <a:solidFill>
                <a:schemeClr val="dk1"/>
              </a:solidFill>
              <a:latin typeface="Arial"/>
              <a:ea typeface="Arial"/>
              <a:cs typeface="Arial"/>
              <a:sym typeface="Arial"/>
            </a:endParaRPr>
          </a:p>
        </p:txBody>
      </p:sp>
      <p:sp>
        <p:nvSpPr>
          <p:cNvPr id="354" name="Google Shape;354;p3"/>
          <p:cNvSpPr/>
          <p:nvPr/>
        </p:nvSpPr>
        <p:spPr>
          <a:xfrm>
            <a:off x="845837" y="1673779"/>
            <a:ext cx="11023979" cy="5182917"/>
          </a:xfrm>
          <a:prstGeom prst="rect">
            <a:avLst/>
          </a:prstGeom>
          <a:noFill/>
          <a:ln>
            <a:noFill/>
          </a:ln>
        </p:spPr>
        <p:txBody>
          <a:bodyPr anchorCtr="0" anchor="t" bIns="45700" lIns="91425" spcFirstLastPara="1" rIns="91425" wrap="square" tIns="45700">
            <a:spAutoFit/>
          </a:bodyPr>
          <a:lstStyle/>
          <a:p>
            <a:pPr indent="0" lvl="0" marL="50800" marR="0" rtl="0" algn="l">
              <a:lnSpc>
                <a:spcPct val="90000"/>
              </a:lnSpc>
              <a:spcBef>
                <a:spcPts val="0"/>
              </a:spcBef>
              <a:spcAft>
                <a:spcPts val="0"/>
              </a:spcAft>
              <a:buNone/>
            </a:pPr>
            <a:r>
              <a:rPr b="0" i="0" lang="it-IT" sz="2400" u="none" cap="none" strike="noStrike">
                <a:solidFill>
                  <a:schemeClr val="dk1"/>
                </a:solidFill>
                <a:latin typeface="Arial"/>
                <a:ea typeface="Arial"/>
                <a:cs typeface="Arial"/>
                <a:sym typeface="Arial"/>
              </a:rPr>
              <a:t>Conference:</a:t>
            </a:r>
            <a:endParaRPr b="0" i="0" sz="2400" u="none" cap="none" strike="noStrike">
              <a:solidFill>
                <a:schemeClr val="dk1"/>
              </a:solidFill>
              <a:latin typeface="Arial"/>
              <a:ea typeface="Arial"/>
              <a:cs typeface="Arial"/>
              <a:sym typeface="Arial"/>
            </a:endParaRPr>
          </a:p>
          <a:p>
            <a:pPr indent="-342900" lvl="0" marL="656500" marR="0" rtl="0" algn="just">
              <a:lnSpc>
                <a:spcPct val="90000"/>
              </a:lnSpc>
              <a:spcBef>
                <a:spcPts val="1000"/>
              </a:spcBef>
              <a:spcAft>
                <a:spcPts val="0"/>
              </a:spcAft>
              <a:buClr>
                <a:srgbClr val="000000"/>
              </a:buClr>
              <a:buSzPts val="2400"/>
              <a:buFont typeface="Arial"/>
              <a:buChar char="•"/>
            </a:pPr>
            <a:r>
              <a:rPr b="0" i="0" lang="it-IT" sz="2400" u="none" cap="none" strike="noStrike">
                <a:solidFill>
                  <a:schemeClr val="dk1"/>
                </a:solidFill>
                <a:latin typeface="Arial"/>
                <a:ea typeface="Arial"/>
                <a:cs typeface="Arial"/>
                <a:sym typeface="Arial"/>
              </a:rPr>
              <a:t>Workshop ‘Advanced Statistical Modelling for data science in Digital Age’ (October 20; Keynote speaker: Nial Friel, Full Professor, University College Dublin </a:t>
            </a:r>
            <a:r>
              <a:rPr b="0" i="0" lang="it-IT" sz="2400" u="sng" cap="none" strike="noStrike">
                <a:solidFill>
                  <a:schemeClr val="dk1"/>
                </a:solidFill>
                <a:latin typeface="Arial"/>
                <a:ea typeface="Arial"/>
                <a:cs typeface="Arial"/>
                <a:sym typeface="Arial"/>
                <a:hlinkClick r:id="rId3">
                  <a:extLst>
                    <a:ext uri="{A12FA001-AC4F-418D-AE19-62706E023703}">
                      <ahyp:hlinkClr val="tx"/>
                    </a:ext>
                  </a:extLst>
                </a:hlinkClick>
              </a:rPr>
              <a:t>https://maths.ucd.ie/~nial/</a:t>
            </a:r>
            <a:r>
              <a:rPr b="0" i="0" lang="it-IT" sz="2400" u="none" cap="none" strike="noStrike">
                <a:solidFill>
                  <a:schemeClr val="dk1"/>
                </a:solidFill>
                <a:latin typeface="Arial"/>
                <a:ea typeface="Arial"/>
                <a:cs typeface="Arial"/>
                <a:sym typeface="Arial"/>
              </a:rPr>
              <a:t>)</a:t>
            </a:r>
            <a:endParaRPr/>
          </a:p>
          <a:p>
            <a:pPr indent="-190500" lvl="0" marL="656500" marR="0" rtl="0" algn="just">
              <a:lnSpc>
                <a:spcPct val="90000"/>
              </a:lnSpc>
              <a:spcBef>
                <a:spcPts val="100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a:p>
            <a:pPr indent="-342900" lvl="0" marL="656500" marR="0" rtl="0" algn="just">
              <a:lnSpc>
                <a:spcPct val="90000"/>
              </a:lnSpc>
              <a:spcBef>
                <a:spcPts val="1000"/>
              </a:spcBef>
              <a:spcAft>
                <a:spcPts val="0"/>
              </a:spcAft>
              <a:buClr>
                <a:srgbClr val="000000"/>
              </a:buClr>
              <a:buSzPts val="2400"/>
              <a:buFont typeface="Arial"/>
              <a:buChar char="•"/>
            </a:pPr>
            <a:r>
              <a:rPr b="0" i="0" lang="it-IT" sz="2400" u="none" cap="none" strike="noStrike">
                <a:solidFill>
                  <a:schemeClr val="dk1"/>
                </a:solidFill>
                <a:latin typeface="Arial"/>
                <a:ea typeface="Arial"/>
                <a:cs typeface="Arial"/>
                <a:sym typeface="Arial"/>
              </a:rPr>
              <a:t>Specialized session  'Advanced statistical modelling for artificial intelligence and finance' at CFE-CMStatistics Conference, Berlin, December 2023</a:t>
            </a:r>
            <a:endParaRPr/>
          </a:p>
          <a:p>
            <a:pPr indent="-190500" lvl="0" marL="656500" marR="0" rtl="0" algn="just">
              <a:lnSpc>
                <a:spcPct val="90000"/>
              </a:lnSpc>
              <a:spcBef>
                <a:spcPts val="1000"/>
              </a:spcBef>
              <a:spcAft>
                <a:spcPts val="0"/>
              </a:spcAft>
              <a:buClr>
                <a:srgbClr val="000000"/>
              </a:buClr>
              <a:buSzPts val="2400"/>
              <a:buFont typeface="Arial"/>
              <a:buNone/>
            </a:pPr>
            <a:r>
              <a:t/>
            </a:r>
            <a:endParaRPr b="0" i="0" sz="2400" u="none" cap="none" strike="noStrike">
              <a:solidFill>
                <a:schemeClr val="dk1"/>
              </a:solidFill>
              <a:latin typeface="Arial"/>
              <a:ea typeface="Arial"/>
              <a:cs typeface="Arial"/>
              <a:sym typeface="Arial"/>
            </a:endParaRPr>
          </a:p>
          <a:p>
            <a:pPr indent="-342900" lvl="0" marL="656500" marR="0" rtl="0" algn="just">
              <a:lnSpc>
                <a:spcPct val="90000"/>
              </a:lnSpc>
              <a:spcBef>
                <a:spcPts val="1000"/>
              </a:spcBef>
              <a:spcAft>
                <a:spcPts val="0"/>
              </a:spcAft>
              <a:buClr>
                <a:srgbClr val="000000"/>
              </a:buClr>
              <a:buSzPts val="2400"/>
              <a:buFont typeface="Arial"/>
              <a:buChar char="•"/>
            </a:pPr>
            <a:r>
              <a:rPr b="0" i="0" lang="it-IT" sz="2400" u="none" cap="none" strike="noStrike">
                <a:solidFill>
                  <a:schemeClr val="dk1"/>
                </a:solidFill>
                <a:latin typeface="Arial"/>
                <a:ea typeface="Arial"/>
                <a:cs typeface="Arial"/>
                <a:sym typeface="Arial"/>
              </a:rPr>
              <a:t>Organization of an Invited session . 'Challenges toward Equity and Transparency in Data Processes, Algorithms, and Decision Support Models at the annual meeting of the Italian Statistical Association SIS 2023 Statistical Learning, Sustainability, and Impact Evaluation, June 2023.</a:t>
            </a:r>
            <a:endParaRPr b="0" i="0" sz="2400" u="none" cap="none" strike="noStrike">
              <a:solidFill>
                <a:schemeClr val="dk1"/>
              </a:solidFill>
              <a:latin typeface="Arial"/>
              <a:ea typeface="Arial"/>
              <a:cs typeface="Arial"/>
              <a:sym typeface="Arial"/>
            </a:endParaRPr>
          </a:p>
          <a:p>
            <a:pPr indent="0" lvl="0" marL="313600" marR="0" rtl="0" algn="just">
              <a:lnSpc>
                <a:spcPct val="90000"/>
              </a:lnSpc>
              <a:spcBef>
                <a:spcPts val="100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55" name="Google Shape;355;p3"/>
          <p:cNvSpPr/>
          <p:nvPr/>
        </p:nvSpPr>
        <p:spPr>
          <a:xfrm>
            <a:off x="3926573" y="963445"/>
            <a:ext cx="4139275" cy="52322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800"/>
              <a:buFont typeface="Arial"/>
              <a:buNone/>
            </a:pPr>
            <a:r>
              <a:rPr b="1" i="0" lang="it-IT" sz="2800" u="none" cap="none" strike="noStrike">
                <a:solidFill>
                  <a:srgbClr val="C00000"/>
                </a:solidFill>
                <a:latin typeface="Arial"/>
                <a:ea typeface="Arial"/>
                <a:cs typeface="Arial"/>
                <a:sym typeface="Arial"/>
              </a:rPr>
              <a:t>Main activities of  GP4</a:t>
            </a:r>
            <a:endParaRPr b="1" i="0" sz="2800" u="none" cap="none" strike="noStrike">
              <a:solidFill>
                <a:srgbClr val="C00000"/>
              </a:solidFill>
              <a:latin typeface="Arial"/>
              <a:ea typeface="Arial"/>
              <a:cs typeface="Arial"/>
              <a:sym typeface="Arial"/>
            </a:endParaRPr>
          </a:p>
        </p:txBody>
      </p:sp>
      <p:sp>
        <p:nvSpPr>
          <p:cNvPr id="356" name="Google Shape;356;p3"/>
          <p:cNvSpPr txBox="1"/>
          <p:nvPr/>
        </p:nvSpPr>
        <p:spPr>
          <a:xfrm>
            <a:off x="2098307" y="6119336"/>
            <a:ext cx="9222875"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2"/>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0" name="Shape 360"/>
        <p:cNvGrpSpPr/>
        <p:nvPr/>
      </p:nvGrpSpPr>
      <p:grpSpPr>
        <a:xfrm>
          <a:off x="0" y="0"/>
          <a:ext cx="0" cy="0"/>
          <a:chOff x="0" y="0"/>
          <a:chExt cx="0" cy="0"/>
        </a:xfrm>
      </p:grpSpPr>
      <p:sp>
        <p:nvSpPr>
          <p:cNvPr id="361" name="Google Shape;361;p74"/>
          <p:cNvSpPr txBox="1"/>
          <p:nvPr>
            <p:ph idx="1" type="body"/>
          </p:nvPr>
        </p:nvSpPr>
        <p:spPr>
          <a:xfrm>
            <a:off x="650632" y="3253492"/>
            <a:ext cx="10738696" cy="630629"/>
          </a:xfrm>
          <a:prstGeom prst="rect">
            <a:avLst/>
          </a:prstGeom>
          <a:noFill/>
          <a:ln>
            <a:noFill/>
          </a:ln>
        </p:spPr>
        <p:txBody>
          <a:bodyPr anchorCtr="0" anchor="t" bIns="45700" lIns="91425" spcFirstLastPara="1" rIns="91425" wrap="square" tIns="45700">
            <a:noAutofit/>
          </a:bodyPr>
          <a:lstStyle/>
          <a:p>
            <a:pPr indent="-285750" lvl="0" marL="285750" rtl="0" algn="just">
              <a:lnSpc>
                <a:spcPct val="90000"/>
              </a:lnSpc>
              <a:spcBef>
                <a:spcPts val="1000"/>
              </a:spcBef>
              <a:spcAft>
                <a:spcPts val="0"/>
              </a:spcAft>
              <a:buClr>
                <a:srgbClr val="000000"/>
              </a:buClr>
              <a:buSzPts val="2800"/>
              <a:buChar char="▪"/>
            </a:pPr>
            <a:r>
              <a:rPr lang="it-IT" sz="1400">
                <a:solidFill>
                  <a:schemeClr val="dk1"/>
                </a:solidFill>
              </a:rPr>
              <a:t>Training school: Advances in Data Science and AI for Finance: Bridging Academia and Industry, June 3-4 June, University of Calabria (www.unical.it), Cosenza, Italy,</a:t>
            </a:r>
            <a:endParaRPr sz="2400">
              <a:solidFill>
                <a:schemeClr val="dk1"/>
              </a:solidFill>
              <a:latin typeface="Arial"/>
              <a:ea typeface="Arial"/>
              <a:cs typeface="Arial"/>
              <a:sym typeface="Arial"/>
            </a:endParaRPr>
          </a:p>
        </p:txBody>
      </p:sp>
      <p:sp>
        <p:nvSpPr>
          <p:cNvPr id="362" name="Google Shape;362;p74"/>
          <p:cNvSpPr/>
          <p:nvPr/>
        </p:nvSpPr>
        <p:spPr>
          <a:xfrm>
            <a:off x="845837" y="1673779"/>
            <a:ext cx="11023979" cy="424691"/>
          </a:xfrm>
          <a:prstGeom prst="rect">
            <a:avLst/>
          </a:prstGeom>
          <a:noFill/>
          <a:ln>
            <a:noFill/>
          </a:ln>
        </p:spPr>
        <p:txBody>
          <a:bodyPr anchorCtr="0" anchor="t" bIns="45700" lIns="91425" spcFirstLastPara="1" rIns="91425" wrap="square" tIns="45700">
            <a:spAutoFit/>
          </a:bodyPr>
          <a:lstStyle/>
          <a:p>
            <a:pPr indent="-228600" lvl="0" marL="457200" marR="0" rtl="0" algn="l">
              <a:lnSpc>
                <a:spcPct val="90000"/>
              </a:lnSpc>
              <a:spcBef>
                <a:spcPts val="0"/>
              </a:spcBef>
              <a:spcAft>
                <a:spcPts val="0"/>
              </a:spcAft>
              <a:buClr>
                <a:schemeClr val="accent4"/>
              </a:buClr>
              <a:buSzPts val="2800"/>
              <a:buFont typeface="Noto Sans Symbols"/>
              <a:buNone/>
            </a:pPr>
            <a:r>
              <a:t/>
            </a:r>
            <a:endParaRPr b="0" i="0" sz="2400" u="none" cap="none" strike="noStrike">
              <a:solidFill>
                <a:schemeClr val="dk1"/>
              </a:solidFill>
              <a:latin typeface="Arial"/>
              <a:ea typeface="Arial"/>
              <a:cs typeface="Arial"/>
              <a:sym typeface="Arial"/>
            </a:endParaRPr>
          </a:p>
        </p:txBody>
      </p:sp>
      <p:sp>
        <p:nvSpPr>
          <p:cNvPr id="363" name="Google Shape;363;p74"/>
          <p:cNvSpPr/>
          <p:nvPr/>
        </p:nvSpPr>
        <p:spPr>
          <a:xfrm>
            <a:off x="3926573" y="963445"/>
            <a:ext cx="4139275" cy="52318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it-IT" sz="2800" u="none" cap="none" strike="noStrike">
                <a:solidFill>
                  <a:srgbClr val="C00000"/>
                </a:solidFill>
                <a:latin typeface="Arial"/>
                <a:ea typeface="Arial"/>
                <a:cs typeface="Arial"/>
                <a:sym typeface="Arial"/>
              </a:rPr>
              <a:t>Training schools GP4</a:t>
            </a:r>
            <a:endParaRPr b="1" i="0" sz="2800" u="none" cap="none" strike="noStrike">
              <a:solidFill>
                <a:srgbClr val="C00000"/>
              </a:solidFill>
              <a:latin typeface="Arial"/>
              <a:ea typeface="Arial"/>
              <a:cs typeface="Arial"/>
              <a:sym typeface="Arial"/>
            </a:endParaRPr>
          </a:p>
        </p:txBody>
      </p:sp>
      <p:sp>
        <p:nvSpPr>
          <p:cNvPr id="364" name="Google Shape;364;p74"/>
          <p:cNvSpPr txBox="1"/>
          <p:nvPr/>
        </p:nvSpPr>
        <p:spPr>
          <a:xfrm>
            <a:off x="2098307" y="6119336"/>
            <a:ext cx="9222875"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2"/>
              </a:solidFill>
              <a:latin typeface="Arial"/>
              <a:ea typeface="Arial"/>
              <a:cs typeface="Arial"/>
              <a:sym typeface="Arial"/>
            </a:endParaRPr>
          </a:p>
        </p:txBody>
      </p:sp>
      <p:sp>
        <p:nvSpPr>
          <p:cNvPr id="365" name="Google Shape;365;p74"/>
          <p:cNvSpPr/>
          <p:nvPr/>
        </p:nvSpPr>
        <p:spPr>
          <a:xfrm>
            <a:off x="428218" y="2098470"/>
            <a:ext cx="10339049" cy="802271"/>
          </a:xfrm>
          <a:prstGeom prst="rect">
            <a:avLst/>
          </a:prstGeom>
          <a:noFill/>
          <a:ln>
            <a:noFill/>
          </a:ln>
        </p:spPr>
        <p:txBody>
          <a:bodyPr anchorCtr="0" anchor="t" bIns="45700" lIns="91425" spcFirstLastPara="1" rIns="91425" wrap="square" tIns="45700">
            <a:spAutoFit/>
          </a:bodyPr>
          <a:lstStyle/>
          <a:p>
            <a:pPr indent="-285750" lvl="0" marL="599350" marR="0" rtl="0" algn="just">
              <a:lnSpc>
                <a:spcPct val="90000"/>
              </a:lnSpc>
              <a:spcBef>
                <a:spcPts val="0"/>
              </a:spcBef>
              <a:spcAft>
                <a:spcPts val="0"/>
              </a:spcAft>
              <a:buClr>
                <a:srgbClr val="000000"/>
              </a:buClr>
              <a:buSzPts val="2800"/>
              <a:buFont typeface="Arial"/>
              <a:buChar char="•"/>
            </a:pPr>
            <a:r>
              <a:rPr b="0" i="0" lang="it-IT" sz="1400" u="none" cap="none" strike="noStrike">
                <a:solidFill>
                  <a:schemeClr val="dk1"/>
                </a:solidFill>
                <a:latin typeface="Arial"/>
                <a:ea typeface="Arial"/>
                <a:cs typeface="Arial"/>
                <a:sym typeface="Arial"/>
              </a:rPr>
              <a:t>Advanced Statistical Modelling for Fintech, Financial Inclusion and Inequality (AFFINE - Second Edition) training school – September 6-7</a:t>
            </a:r>
            <a:endParaRPr b="0" i="0" sz="1400" u="none" cap="none" strike="noStrike">
              <a:solidFill>
                <a:schemeClr val="dk1"/>
              </a:solidFill>
              <a:latin typeface="Arial"/>
              <a:ea typeface="Arial"/>
              <a:cs typeface="Arial"/>
              <a:sym typeface="Arial"/>
            </a:endParaRPr>
          </a:p>
          <a:p>
            <a:pPr indent="-107950" lvl="0" marL="599350" marR="0" rtl="0" algn="just">
              <a:lnSpc>
                <a:spcPct val="90000"/>
              </a:lnSpc>
              <a:spcBef>
                <a:spcPts val="1000"/>
              </a:spcBef>
              <a:spcAft>
                <a:spcPts val="0"/>
              </a:spcAft>
              <a:buClr>
                <a:srgbClr val="000000"/>
              </a:buClr>
              <a:buSzPts val="2800"/>
              <a:buFont typeface="Arial"/>
              <a:buNone/>
            </a:pPr>
            <a:r>
              <a:t/>
            </a:r>
            <a:endParaRPr b="0" i="0" sz="1400" u="none" cap="none" strike="noStrike">
              <a:solidFill>
                <a:srgbClr val="000000"/>
              </a:solidFill>
              <a:latin typeface="Arial"/>
              <a:ea typeface="Arial"/>
              <a:cs typeface="Arial"/>
              <a:sym typeface="Arial"/>
            </a:endParaRPr>
          </a:p>
        </p:txBody>
      </p:sp>
      <p:sp>
        <p:nvSpPr>
          <p:cNvPr id="366" name="Google Shape;366;p74"/>
          <p:cNvSpPr txBox="1"/>
          <p:nvPr>
            <p:ph idx="1" type="body"/>
          </p:nvPr>
        </p:nvSpPr>
        <p:spPr>
          <a:xfrm>
            <a:off x="650582" y="4487192"/>
            <a:ext cx="10738800" cy="630600"/>
          </a:xfrm>
          <a:prstGeom prst="rect">
            <a:avLst/>
          </a:prstGeom>
          <a:noFill/>
          <a:ln cap="flat" cmpd="sng" w="9525">
            <a:solidFill>
              <a:srgbClr val="C00000"/>
            </a:solidFill>
            <a:prstDash val="solid"/>
            <a:round/>
            <a:headEnd len="sm" w="sm" type="none"/>
            <a:tailEnd len="sm" w="sm" type="none"/>
          </a:ln>
        </p:spPr>
        <p:txBody>
          <a:bodyPr anchorCtr="0" anchor="t" bIns="45700" lIns="91425" spcFirstLastPara="1" rIns="91425" wrap="square" tIns="45700">
            <a:noAutofit/>
          </a:bodyPr>
          <a:lstStyle/>
          <a:p>
            <a:pPr indent="-285750" lvl="0" marL="285750" rtl="0" algn="just">
              <a:lnSpc>
                <a:spcPct val="90000"/>
              </a:lnSpc>
              <a:spcBef>
                <a:spcPts val="1000"/>
              </a:spcBef>
              <a:spcAft>
                <a:spcPts val="0"/>
              </a:spcAft>
              <a:buClr>
                <a:srgbClr val="C00000"/>
              </a:buClr>
              <a:buSzPts val="2800"/>
              <a:buChar char="▪"/>
            </a:pPr>
            <a:r>
              <a:rPr lang="it-IT" sz="1400">
                <a:solidFill>
                  <a:srgbClr val="C00000"/>
                </a:solidFill>
              </a:rPr>
              <a:t>Workshop Maria in May?</a:t>
            </a:r>
            <a:endParaRPr sz="2400">
              <a:solidFill>
                <a:srgbClr val="C00000"/>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0" name="Shape 370"/>
        <p:cNvGrpSpPr/>
        <p:nvPr/>
      </p:nvGrpSpPr>
      <p:grpSpPr>
        <a:xfrm>
          <a:off x="0" y="0"/>
          <a:ext cx="0" cy="0"/>
          <a:chOff x="0" y="0"/>
          <a:chExt cx="0" cy="0"/>
        </a:xfrm>
      </p:grpSpPr>
      <p:sp>
        <p:nvSpPr>
          <p:cNvPr id="371" name="Google Shape;371;p6"/>
          <p:cNvSpPr txBox="1"/>
          <p:nvPr>
            <p:ph idx="1" type="body"/>
          </p:nvPr>
        </p:nvSpPr>
        <p:spPr>
          <a:xfrm>
            <a:off x="34500" y="766147"/>
            <a:ext cx="12157500" cy="9476400"/>
          </a:xfrm>
          <a:prstGeom prst="rect">
            <a:avLst/>
          </a:prstGeom>
          <a:noFill/>
          <a:ln>
            <a:noFill/>
          </a:ln>
        </p:spPr>
        <p:txBody>
          <a:bodyPr anchorCtr="0" anchor="t" bIns="45700" lIns="91425" spcFirstLastPara="1" rIns="91425" wrap="square" tIns="45700">
            <a:noAutofit/>
          </a:bodyPr>
          <a:lstStyle/>
          <a:p>
            <a:pPr indent="-228600" lvl="0" marL="457200" rtl="0" algn="l">
              <a:lnSpc>
                <a:spcPct val="100000"/>
              </a:lnSpc>
              <a:spcBef>
                <a:spcPts val="0"/>
              </a:spcBef>
              <a:spcAft>
                <a:spcPts val="0"/>
              </a:spcAft>
              <a:buSzPts val="2800"/>
              <a:buNone/>
            </a:pPr>
            <a:r>
              <a:t/>
            </a:r>
            <a:endParaRPr sz="1200">
              <a:solidFill>
                <a:schemeClr val="dk1"/>
              </a:solidFill>
            </a:endParaRPr>
          </a:p>
          <a:p>
            <a:pPr indent="-406400" lvl="0" marL="457200" rtl="0" algn="l">
              <a:lnSpc>
                <a:spcPct val="100000"/>
              </a:lnSpc>
              <a:spcBef>
                <a:spcPts val="0"/>
              </a:spcBef>
              <a:spcAft>
                <a:spcPts val="0"/>
              </a:spcAft>
              <a:buSzPts val="2800"/>
              <a:buChar char="▪"/>
            </a:pPr>
            <a:r>
              <a:rPr lang="it-IT" sz="1200">
                <a:solidFill>
                  <a:schemeClr val="dk1"/>
                </a:solidFill>
              </a:rPr>
              <a:t>(2023) Anderloni,,L. Petukhina, A., Tanda, A</a:t>
            </a:r>
            <a:r>
              <a:rPr lang="it-IT"/>
              <a:t>. </a:t>
            </a:r>
            <a:r>
              <a:rPr lang="it-IT" sz="1200">
                <a:solidFill>
                  <a:schemeClr val="dk1"/>
                </a:solidFill>
              </a:rPr>
              <a:t>P2P lending platforms. Manuscript</a:t>
            </a:r>
            <a:endParaRPr sz="1200">
              <a:solidFill>
                <a:schemeClr val="dk1"/>
              </a:solidFill>
            </a:endParaRPr>
          </a:p>
          <a:p>
            <a:pPr indent="-406400" lvl="0" marL="457200" rtl="0" algn="l">
              <a:lnSpc>
                <a:spcPct val="100000"/>
              </a:lnSpc>
              <a:spcBef>
                <a:spcPts val="0"/>
              </a:spcBef>
              <a:spcAft>
                <a:spcPts val="0"/>
              </a:spcAft>
              <a:buSzPts val="2800"/>
              <a:buChar char="▪"/>
            </a:pPr>
            <a:r>
              <a:rPr lang="it-IT" sz="1200">
                <a:solidFill>
                  <a:schemeClr val="dk1"/>
                </a:solidFill>
              </a:rPr>
              <a:t>(2023) Będowska-Sójka, B,  Tarantola, C., Mare, C, Paccagnini, A., Ozturkkal, B., Pisoni, G., Perri, R. Shala, A., and Skaftadótti, H.K. Editorial boards of finance journals: the gender gap and social networks. Manuscript (under review)</a:t>
            </a:r>
            <a:endParaRPr/>
          </a:p>
          <a:p>
            <a:pPr indent="-406400" lvl="0" marL="457200" rtl="0" algn="l">
              <a:lnSpc>
                <a:spcPct val="100000"/>
              </a:lnSpc>
              <a:spcBef>
                <a:spcPts val="0"/>
              </a:spcBef>
              <a:spcAft>
                <a:spcPts val="0"/>
              </a:spcAft>
              <a:buSzPts val="2800"/>
              <a:buChar char="▪"/>
            </a:pPr>
            <a:r>
              <a:rPr lang="it-IT" sz="1200">
                <a:solidFill>
                  <a:schemeClr val="dk1"/>
                </a:solidFill>
              </a:rPr>
              <a:t>(2023) Bussman, N.,  Giudici, P., Tanda, A ,  Yu, E.P . Explainable machine learning models to identify the key drivers of the implied cost of capital</a:t>
            </a:r>
            <a:r>
              <a:rPr lang="it-IT" sz="1200"/>
              <a:t>. </a:t>
            </a:r>
            <a:r>
              <a:rPr lang="it-IT" sz="1200">
                <a:solidFill>
                  <a:schemeClr val="dk1"/>
                </a:solidFill>
              </a:rPr>
              <a:t>Manuscript (under review). </a:t>
            </a:r>
            <a:endParaRPr/>
          </a:p>
          <a:p>
            <a:pPr indent="-406400" lvl="0" marL="457200" rtl="0" algn="l">
              <a:lnSpc>
                <a:spcPct val="100000"/>
              </a:lnSpc>
              <a:spcBef>
                <a:spcPts val="0"/>
              </a:spcBef>
              <a:spcAft>
                <a:spcPts val="0"/>
              </a:spcAft>
              <a:buSzPts val="2800"/>
              <a:buChar char="▪"/>
            </a:pPr>
            <a:r>
              <a:rPr lang="it-IT" sz="1200">
                <a:solidFill>
                  <a:schemeClr val="dk1"/>
                </a:solidFill>
              </a:rPr>
              <a:t>Coita IF, Iannario M, Iodice D’Enza A, Codruta M. Romano R. (2023) Uncertainty in Latent Trait Models and dimensionality reduction methods for complex data: an analysis of taxpayer perception on the Fiscal System. Manuscript (under review).</a:t>
            </a:r>
            <a:endParaRPr/>
          </a:p>
          <a:p>
            <a:pPr indent="-406400" lvl="0" marL="457200" rtl="0" algn="l">
              <a:lnSpc>
                <a:spcPct val="100000"/>
              </a:lnSpc>
              <a:spcBef>
                <a:spcPts val="0"/>
              </a:spcBef>
              <a:spcAft>
                <a:spcPts val="0"/>
              </a:spcAft>
              <a:buSzPts val="2800"/>
              <a:buChar char="▪"/>
            </a:pPr>
            <a:r>
              <a:rPr lang="it-IT" sz="1200">
                <a:solidFill>
                  <a:schemeClr val="dk1"/>
                </a:solidFill>
              </a:rPr>
              <a:t>(2023) Colombi R., Giordano S., Kateri M., Hidden Markov models for longitudinal rating data with dynamic response styles, Statistical Methods and Applications DOI : 10.1007/s10260-023-00717-x</a:t>
            </a:r>
            <a:endParaRPr sz="1200">
              <a:solidFill>
                <a:schemeClr val="dk1"/>
              </a:solidFill>
            </a:endParaRPr>
          </a:p>
          <a:p>
            <a:pPr indent="-406400" lvl="0" marL="457200" rtl="0" algn="l">
              <a:lnSpc>
                <a:spcPct val="100000"/>
              </a:lnSpc>
              <a:spcBef>
                <a:spcPts val="0"/>
              </a:spcBef>
              <a:spcAft>
                <a:spcPts val="0"/>
              </a:spcAft>
              <a:buSzPts val="2800"/>
              <a:buChar char="▪"/>
            </a:pPr>
            <a:r>
              <a:rPr lang="it-IT" sz="1200">
                <a:solidFill>
                  <a:schemeClr val="dk1"/>
                </a:solidFill>
              </a:rPr>
              <a:t>(2023) Colombi R., Giordano S. A two component Markov Switching Regression Model, CLAssification and Data Analysis Group Meeting, September 11-13 2023, University of Salerno </a:t>
            </a:r>
            <a:endParaRPr/>
          </a:p>
          <a:p>
            <a:pPr indent="-406400" lvl="0" marL="457200" rtl="0" algn="l">
              <a:lnSpc>
                <a:spcPct val="100000"/>
              </a:lnSpc>
              <a:spcBef>
                <a:spcPts val="0"/>
              </a:spcBef>
              <a:spcAft>
                <a:spcPts val="0"/>
              </a:spcAft>
              <a:buSzPts val="2800"/>
              <a:buChar char="▪"/>
            </a:pPr>
            <a:r>
              <a:rPr lang="it-IT" sz="1200">
                <a:solidFill>
                  <a:schemeClr val="dk1"/>
                </a:solidFill>
              </a:rPr>
              <a:t>(2022) Colombi R., Giordano S. Markov Switching Stereotype Logit Models with Two Latent Indicators for Longitudinal Ordered Data,  International Conference of the ERCIM WG on Computational and Methodological Statistics, King's College London, 17-19 December 2022 (2023) Dalla Valle, L, Tarantola, C. Merli, L. White-Box Sentiment Analysis-Based Approaches to Predict Cryptocurrencies. Manuscript.</a:t>
            </a:r>
            <a:endParaRPr/>
          </a:p>
          <a:p>
            <a:pPr indent="-406400" lvl="0" marL="457200" rtl="0" algn="l">
              <a:lnSpc>
                <a:spcPct val="100000"/>
              </a:lnSpc>
              <a:spcBef>
                <a:spcPts val="0"/>
              </a:spcBef>
              <a:spcAft>
                <a:spcPts val="0"/>
              </a:spcAft>
              <a:buSzPts val="2800"/>
              <a:buChar char="▪"/>
            </a:pPr>
            <a:r>
              <a:rPr lang="it-IT" sz="1200">
                <a:solidFill>
                  <a:schemeClr val="dk1"/>
                </a:solidFill>
              </a:rPr>
              <a:t>(2023) Del Vitto, A., Marazzina, D. and Stocco, D. ESG ratings explainability through machine learning techniques. Ann Oper Res.</a:t>
            </a:r>
            <a:endParaRPr/>
          </a:p>
          <a:p>
            <a:pPr indent="-406400" lvl="0" marL="457200" rtl="0" algn="l">
              <a:lnSpc>
                <a:spcPct val="100000"/>
              </a:lnSpc>
              <a:spcBef>
                <a:spcPts val="0"/>
              </a:spcBef>
              <a:spcAft>
                <a:spcPts val="0"/>
              </a:spcAft>
              <a:buSzPts val="2800"/>
              <a:buChar char="▪"/>
            </a:pPr>
            <a:r>
              <a:rPr lang="it-IT" sz="1200">
                <a:solidFill>
                  <a:schemeClr val="dk1"/>
                </a:solidFill>
                <a:latin typeface="Arial"/>
                <a:ea typeface="Arial"/>
                <a:cs typeface="Arial"/>
                <a:sym typeface="Arial"/>
              </a:rPr>
              <a:t>(2023) Facchinetti, S., Osmetti, S.A. e Tarantola, C. A statistical approach for assessing cyber risk via ordered response models, Risk Analysis, DOI: 10.1111/risa.14186, ISSN:1539-6924.</a:t>
            </a:r>
            <a:endParaRPr/>
          </a:p>
          <a:p>
            <a:pPr indent="-406400" lvl="0" marL="457200" marR="0" rtl="0" algn="l">
              <a:lnSpc>
                <a:spcPct val="100000"/>
              </a:lnSpc>
              <a:spcBef>
                <a:spcPts val="0"/>
              </a:spcBef>
              <a:spcAft>
                <a:spcPts val="0"/>
              </a:spcAft>
              <a:buClr>
                <a:schemeClr val="accent4"/>
              </a:buClr>
              <a:buSzPts val="2800"/>
              <a:buFont typeface="Noto Sans Symbols"/>
              <a:buChar char="▪"/>
            </a:pPr>
            <a:r>
              <a:rPr lang="it-IT" sz="1200">
                <a:solidFill>
                  <a:schemeClr val="dk1"/>
                </a:solidFill>
                <a:latin typeface="Arial"/>
                <a:ea typeface="Arial"/>
                <a:cs typeface="Arial"/>
                <a:sym typeface="Arial"/>
              </a:rPr>
              <a:t>(2023) Facchinetti, S., Osmetti, S.A. e Tarantola, C. Networks Models for cyber attacks evaluation, Socio-Economic Planning Science Volume 87, Part B, 2023, 101584, ISSN 0038-0121, https://doi.org/10.1016/j.seps.2023.101584. </a:t>
            </a:r>
            <a:endParaRPr/>
          </a:p>
          <a:p>
            <a:pPr indent="-406400" lvl="0" marL="457200" marR="0" rtl="0" algn="l">
              <a:lnSpc>
                <a:spcPct val="100000"/>
              </a:lnSpc>
              <a:spcBef>
                <a:spcPts val="0"/>
              </a:spcBef>
              <a:spcAft>
                <a:spcPts val="0"/>
              </a:spcAft>
              <a:buClr>
                <a:schemeClr val="accent4"/>
              </a:buClr>
              <a:buSzPts val="2800"/>
              <a:buFont typeface="Noto Sans Symbols"/>
              <a:buChar char="▪"/>
            </a:pPr>
            <a:r>
              <a:rPr lang="it-IT" sz="1200">
                <a:solidFill>
                  <a:schemeClr val="dk1"/>
                </a:solidFill>
                <a:latin typeface="Arial"/>
                <a:ea typeface="Arial"/>
                <a:cs typeface="Arial"/>
                <a:sym typeface="Arial"/>
              </a:rPr>
              <a:t>(2003) Iannario M., Tanda A. and Tarantola C. A latent variable approach to Millennials’ knowledge of green finance , book of short paper SIS2023, Pearson</a:t>
            </a:r>
            <a:endParaRPr sz="1200">
              <a:solidFill>
                <a:schemeClr val="dk1"/>
              </a:solidFill>
              <a:latin typeface="Arial"/>
              <a:ea typeface="Arial"/>
              <a:cs typeface="Arial"/>
              <a:sym typeface="Arial"/>
            </a:endParaRPr>
          </a:p>
          <a:p>
            <a:pPr indent="-406400" lvl="0" marL="457200" marR="0" rtl="0" algn="l">
              <a:lnSpc>
                <a:spcPct val="100000"/>
              </a:lnSpc>
              <a:spcBef>
                <a:spcPts val="0"/>
              </a:spcBef>
              <a:spcAft>
                <a:spcPts val="0"/>
              </a:spcAft>
              <a:buClr>
                <a:schemeClr val="accent4"/>
              </a:buClr>
              <a:buSzPts val="2800"/>
              <a:buFont typeface="Noto Sans Symbols"/>
              <a:buChar char="▪"/>
            </a:pPr>
            <a:r>
              <a:rPr lang="it-IT" sz="1200">
                <a:solidFill>
                  <a:schemeClr val="dk1"/>
                </a:solidFill>
                <a:latin typeface="Arial"/>
                <a:ea typeface="Arial"/>
                <a:cs typeface="Arial"/>
                <a:sym typeface="Arial"/>
              </a:rPr>
              <a:t>(2023) Del Vitto, A., Marazzina, D., ,Stocco D. ESG ratings explainability through machine learning techniques, Annals of Operations Research, DOI:10.1007/s10479-023-05514-z</a:t>
            </a:r>
            <a:endParaRPr/>
          </a:p>
          <a:p>
            <a:pPr indent="-406400" lvl="0" marL="457200" marR="0" rtl="0" algn="l">
              <a:lnSpc>
                <a:spcPct val="100000"/>
              </a:lnSpc>
              <a:spcBef>
                <a:spcPts val="0"/>
              </a:spcBef>
              <a:spcAft>
                <a:spcPts val="0"/>
              </a:spcAft>
              <a:buClr>
                <a:schemeClr val="accent4"/>
              </a:buClr>
              <a:buSzPts val="2800"/>
              <a:buFont typeface="Noto Sans Symbols"/>
              <a:buChar char="▪"/>
            </a:pPr>
            <a:r>
              <a:rPr lang="it-IT" sz="1200">
                <a:solidFill>
                  <a:schemeClr val="dk1"/>
                </a:solidFill>
                <a:latin typeface="Arial"/>
                <a:ea typeface="Arial"/>
                <a:cs typeface="Arial"/>
                <a:sym typeface="Arial"/>
              </a:rPr>
              <a:t>(2023) Fabbricatore, R.,  Palazzo, L. Multilevel IRT models to explore heterogeneity in subjective financial knowledge at individual and regional levels: the Italian case. Frontiers in Applied Mathematics and Statistics. </a:t>
            </a:r>
            <a:endParaRPr sz="1200">
              <a:solidFill>
                <a:schemeClr val="dk1"/>
              </a:solidFill>
              <a:latin typeface="Arial"/>
              <a:ea typeface="Arial"/>
              <a:cs typeface="Arial"/>
              <a:sym typeface="Arial"/>
            </a:endParaRPr>
          </a:p>
          <a:p>
            <a:pPr indent="-406400" lvl="0" marL="457200" marR="0" rtl="0" algn="l">
              <a:lnSpc>
                <a:spcPct val="100000"/>
              </a:lnSpc>
              <a:spcBef>
                <a:spcPts val="0"/>
              </a:spcBef>
              <a:spcAft>
                <a:spcPts val="0"/>
              </a:spcAft>
              <a:buClr>
                <a:schemeClr val="accent4"/>
              </a:buClr>
              <a:buSzPts val="2800"/>
              <a:buFont typeface="Noto Sans Symbols"/>
              <a:buChar char="▪"/>
            </a:pPr>
            <a:r>
              <a:rPr lang="it-IT" sz="1200">
                <a:solidFill>
                  <a:schemeClr val="dk1"/>
                </a:solidFill>
                <a:latin typeface="Arial"/>
                <a:ea typeface="Arial"/>
                <a:cs typeface="Arial"/>
                <a:sym typeface="Arial"/>
              </a:rPr>
              <a:t>(2023) Fabbricatore, R. Iannario, R.  Palazzo, L. , Palumbo, F. .Modeling gaps in FinTech knowledge. Book of Short Paper ASA.</a:t>
            </a:r>
            <a:endParaRPr/>
          </a:p>
          <a:p>
            <a:pPr indent="-406400" lvl="0" marL="457200" rtl="0" algn="l">
              <a:lnSpc>
                <a:spcPct val="100000"/>
              </a:lnSpc>
              <a:spcBef>
                <a:spcPts val="0"/>
              </a:spcBef>
              <a:spcAft>
                <a:spcPts val="0"/>
              </a:spcAft>
              <a:buSzPts val="2800"/>
              <a:buChar char="▪"/>
            </a:pPr>
            <a:r>
              <a:rPr lang="it-IT" sz="1200">
                <a:solidFill>
                  <a:schemeClr val="dk1"/>
                </a:solidFill>
              </a:rPr>
              <a:t>(20223) Ozturkkal; B, Zdravevski; E., Tanda;A., Mare, C.; Ranik Raaen Wahlstrøm; Vladimir Trajkovik; Petre Lameski VC bibliometric review. Manuscript (under review).</a:t>
            </a:r>
            <a:endParaRPr/>
          </a:p>
          <a:p>
            <a:pPr indent="-406400" lvl="0" marL="457200" marR="0" rtl="0" algn="l">
              <a:lnSpc>
                <a:spcPct val="100000"/>
              </a:lnSpc>
              <a:spcBef>
                <a:spcPts val="0"/>
              </a:spcBef>
              <a:spcAft>
                <a:spcPts val="0"/>
              </a:spcAft>
              <a:buClr>
                <a:schemeClr val="accent4"/>
              </a:buClr>
              <a:buSzPts val="2800"/>
              <a:buFont typeface="Noto Sans Symbols"/>
              <a:buChar char="▪"/>
            </a:pPr>
            <a:r>
              <a:rPr lang="it-IT" sz="1200">
                <a:solidFill>
                  <a:schemeClr val="dk1"/>
                </a:solidFill>
                <a:latin typeface="Arial"/>
                <a:ea typeface="Arial"/>
                <a:cs typeface="Arial"/>
                <a:sym typeface="Arial"/>
              </a:rPr>
              <a:t>(2023) Palazzo, L., Iannario, M., Palumbo, F. .Integrated assessment of financial knowledge through a latent profile analysis Manuscript (under review).</a:t>
            </a:r>
            <a:endParaRPr/>
          </a:p>
          <a:p>
            <a:pPr indent="0" lvl="0" marL="228600" marR="0" rtl="0" algn="l">
              <a:lnSpc>
                <a:spcPct val="100000"/>
              </a:lnSpc>
              <a:spcBef>
                <a:spcPts val="0"/>
              </a:spcBef>
              <a:spcAft>
                <a:spcPts val="0"/>
              </a:spcAft>
              <a:buClr>
                <a:schemeClr val="accent4"/>
              </a:buClr>
              <a:buSzPts val="2800"/>
              <a:buFont typeface="Noto Sans Symbols"/>
              <a:buNone/>
            </a:pPr>
            <a:r>
              <a:t/>
            </a:r>
            <a:endParaRPr/>
          </a:p>
        </p:txBody>
      </p:sp>
      <p:sp>
        <p:nvSpPr>
          <p:cNvPr id="372" name="Google Shape;372;p6"/>
          <p:cNvSpPr txBox="1"/>
          <p:nvPr>
            <p:ph type="title"/>
          </p:nvPr>
        </p:nvSpPr>
        <p:spPr>
          <a:xfrm>
            <a:off x="3186592" y="554771"/>
            <a:ext cx="8327542" cy="587767"/>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SzPts val="2800"/>
              <a:buNone/>
            </a:pPr>
            <a:r>
              <a:rPr lang="it-IT">
                <a:solidFill>
                  <a:srgbClr val="C00000"/>
                </a:solidFill>
              </a:rPr>
              <a:t>Recent works</a:t>
            </a:r>
            <a:endParaRPr>
              <a:solidFill>
                <a:srgbClr val="C0000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376" name="Shape 376"/>
        <p:cNvGrpSpPr/>
        <p:nvPr/>
      </p:nvGrpSpPr>
      <p:grpSpPr>
        <a:xfrm>
          <a:off x="0" y="0"/>
          <a:ext cx="0" cy="0"/>
          <a:chOff x="0" y="0"/>
          <a:chExt cx="0" cy="0"/>
        </a:xfrm>
      </p:grpSpPr>
      <p:sp>
        <p:nvSpPr>
          <p:cNvPr id="377" name="Google Shape;377;p10"/>
          <p:cNvSpPr txBox="1"/>
          <p:nvPr>
            <p:ph idx="1" type="body"/>
          </p:nvPr>
        </p:nvSpPr>
        <p:spPr>
          <a:xfrm>
            <a:off x="943724" y="2942584"/>
            <a:ext cx="10225087" cy="3666029"/>
          </a:xfrm>
          <a:prstGeom prst="rect">
            <a:avLst/>
          </a:prstGeom>
          <a:noFill/>
          <a:ln>
            <a:noFill/>
          </a:ln>
        </p:spPr>
        <p:txBody>
          <a:bodyPr anchorCtr="0" anchor="t" bIns="45700" lIns="91425" spcFirstLastPara="1" rIns="91425" wrap="square" tIns="45700">
            <a:noAutofit/>
          </a:bodyPr>
          <a:lstStyle/>
          <a:p>
            <a:pPr indent="0" lvl="0" marL="0" rtl="0" algn="just">
              <a:lnSpc>
                <a:spcPct val="90000"/>
              </a:lnSpc>
              <a:spcBef>
                <a:spcPts val="1000"/>
              </a:spcBef>
              <a:spcAft>
                <a:spcPts val="0"/>
              </a:spcAft>
              <a:buSzPts val="2800"/>
              <a:buNone/>
            </a:pPr>
            <a:r>
              <a:rPr lang="it-IT" sz="2000">
                <a:solidFill>
                  <a:schemeClr val="dk1"/>
                </a:solidFill>
              </a:rPr>
              <a:t>This online master's program in Artificial Intelligence &amp; Data Science provides a specialized dual curriculum. The first track hones expertise in advanced Artificial Intelligence techniques, while the second track focuses on crafting skilled Data Scientists. Both pathways emphasize a strong foundation in computer science, statistics, and machine learning.</a:t>
            </a:r>
            <a:endParaRPr/>
          </a:p>
          <a:p>
            <a:pPr indent="0" lvl="0" marL="0" rtl="0" algn="just">
              <a:lnSpc>
                <a:spcPct val="90000"/>
              </a:lnSpc>
              <a:spcBef>
                <a:spcPts val="1000"/>
              </a:spcBef>
              <a:spcAft>
                <a:spcPts val="0"/>
              </a:spcAft>
              <a:buSzPts val="2800"/>
              <a:buNone/>
            </a:pPr>
            <a:r>
              <a:t/>
            </a:r>
            <a:endParaRPr sz="2000">
              <a:solidFill>
                <a:schemeClr val="dk1"/>
              </a:solidFill>
            </a:endParaRPr>
          </a:p>
          <a:p>
            <a:pPr indent="0" lvl="0" marL="0" rtl="0" algn="just">
              <a:lnSpc>
                <a:spcPct val="90000"/>
              </a:lnSpc>
              <a:spcBef>
                <a:spcPts val="1000"/>
              </a:spcBef>
              <a:spcAft>
                <a:spcPts val="0"/>
              </a:spcAft>
              <a:buSzPts val="2800"/>
              <a:buNone/>
            </a:pPr>
            <a:r>
              <a:rPr lang="it-IT" sz="2000">
                <a:solidFill>
                  <a:schemeClr val="dk1"/>
                </a:solidFill>
              </a:rPr>
              <a:t>https://desf.unical.it/didattica/formazione-post-laurea/master-artificial-intelligence-and-data-science/</a:t>
            </a:r>
            <a:endParaRPr/>
          </a:p>
        </p:txBody>
      </p:sp>
      <p:sp>
        <p:nvSpPr>
          <p:cNvPr id="378" name="Google Shape;378;p10"/>
          <p:cNvSpPr txBox="1"/>
          <p:nvPr>
            <p:ph type="title"/>
          </p:nvPr>
        </p:nvSpPr>
        <p:spPr>
          <a:xfrm>
            <a:off x="874713" y="1469172"/>
            <a:ext cx="10063581" cy="587767"/>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dk2"/>
              </a:buClr>
              <a:buSzPts val="2800"/>
              <a:buFont typeface="Arial"/>
              <a:buNone/>
            </a:pPr>
            <a:r>
              <a:rPr lang="it-IT">
                <a:solidFill>
                  <a:srgbClr val="C00000"/>
                </a:solidFill>
                <a:latin typeface="Arial"/>
                <a:ea typeface="Arial"/>
                <a:cs typeface="Arial"/>
                <a:sym typeface="Arial"/>
              </a:rPr>
              <a:t>Master in Artificial Intelligence &amp; Data Science, Unical</a:t>
            </a:r>
            <a:endParaRPr>
              <a:solidFill>
                <a:srgbClr val="C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name="COST_ppt-16_9-color_1">
  <a:themeElements>
    <a:clrScheme name="COST THEME FUSHIA">
      <a:dk1>
        <a:srgbClr val="000000"/>
      </a:dk1>
      <a:lt1>
        <a:srgbClr val="FFFFFF"/>
      </a:lt1>
      <a:dk2>
        <a:srgbClr val="737373"/>
      </a:dk2>
      <a:lt2>
        <a:srgbClr val="D2D2CD"/>
      </a:lt2>
      <a:accent1>
        <a:srgbClr val="961E64"/>
      </a:accent1>
      <a:accent2>
        <a:srgbClr val="6E82BE"/>
      </a:accent2>
      <a:accent3>
        <a:srgbClr val="692364"/>
      </a:accent3>
      <a:accent4>
        <a:srgbClr val="2D3778"/>
      </a:accent4>
      <a:accent5>
        <a:srgbClr val="E1783C"/>
      </a:accent5>
      <a:accent6>
        <a:srgbClr val="00AB9D"/>
      </a:accent6>
      <a:hlink>
        <a:srgbClr val="D7D2C3"/>
      </a:hlink>
      <a:folHlink>
        <a:srgbClr val="9B9B9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zhaw_Folien_deutsch">
  <a:themeElements>
    <a:clrScheme name="ZHAW">
      <a:dk1>
        <a:srgbClr val="000000"/>
      </a:dk1>
      <a:lt1>
        <a:srgbClr val="FFFFFF"/>
      </a:lt1>
      <a:dk2>
        <a:srgbClr val="9A9A9C"/>
      </a:dk2>
      <a:lt2>
        <a:srgbClr val="0064A6"/>
      </a:lt2>
      <a:accent1>
        <a:srgbClr val="80B2D3"/>
      </a:accent1>
      <a:accent2>
        <a:srgbClr val="D54E12"/>
      </a:accent2>
      <a:accent3>
        <a:srgbClr val="83B819"/>
      </a:accent3>
      <a:accent4>
        <a:srgbClr val="F0B600"/>
      </a:accent4>
      <a:accent5>
        <a:srgbClr val="6A205F"/>
      </a:accent5>
      <a:accent6>
        <a:srgbClr val="EDDBAB"/>
      </a:accent6>
      <a:hlink>
        <a:srgbClr val="583119"/>
      </a:hlink>
      <a:folHlink>
        <a:srgbClr val="9A9A9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xmlns:r="http://schemas.openxmlformats.org/officeDocument/2006/relationships" name="3_zhaw_Folien_deutsch">
  <a:themeElements>
    <a:clrScheme name="ZHAW">
      <a:dk1>
        <a:srgbClr val="000000"/>
      </a:dk1>
      <a:lt1>
        <a:srgbClr val="FFFFFF"/>
      </a:lt1>
      <a:dk2>
        <a:srgbClr val="9A9A9C"/>
      </a:dk2>
      <a:lt2>
        <a:srgbClr val="0064A6"/>
      </a:lt2>
      <a:accent1>
        <a:srgbClr val="80B2D3"/>
      </a:accent1>
      <a:accent2>
        <a:srgbClr val="D54E12"/>
      </a:accent2>
      <a:accent3>
        <a:srgbClr val="83B819"/>
      </a:accent3>
      <a:accent4>
        <a:srgbClr val="F0B600"/>
      </a:accent4>
      <a:accent5>
        <a:srgbClr val="6A205F"/>
      </a:accent5>
      <a:accent6>
        <a:srgbClr val="EDDBAB"/>
      </a:accent6>
      <a:hlink>
        <a:srgbClr val="583119"/>
      </a:hlink>
      <a:folHlink>
        <a:srgbClr val="9A9A9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5.xml><?xml version="1.0" encoding="utf-8"?>
<a:theme xmlns:a="http://schemas.openxmlformats.org/drawingml/2006/main" xmlns:r="http://schemas.openxmlformats.org/officeDocument/2006/relationships" name="1_zhaw_Folien_deutsch">
  <a:themeElements>
    <a:clrScheme name="ZHAW">
      <a:dk1>
        <a:srgbClr val="000000"/>
      </a:dk1>
      <a:lt1>
        <a:srgbClr val="FFFFFF"/>
      </a:lt1>
      <a:dk2>
        <a:srgbClr val="9A9A9C"/>
      </a:dk2>
      <a:lt2>
        <a:srgbClr val="0064A6"/>
      </a:lt2>
      <a:accent1>
        <a:srgbClr val="80B2D3"/>
      </a:accent1>
      <a:accent2>
        <a:srgbClr val="D54E12"/>
      </a:accent2>
      <a:accent3>
        <a:srgbClr val="83B819"/>
      </a:accent3>
      <a:accent4>
        <a:srgbClr val="F0B600"/>
      </a:accent4>
      <a:accent5>
        <a:srgbClr val="6A205F"/>
      </a:accent5>
      <a:accent6>
        <a:srgbClr val="EDDBAB"/>
      </a:accent6>
      <a:hlink>
        <a:srgbClr val="583119"/>
      </a:hlink>
      <a:folHlink>
        <a:srgbClr val="9A9A9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6.xml><?xml version="1.0" encoding="utf-8"?>
<a:theme xmlns:a="http://schemas.openxmlformats.org/drawingml/2006/main" xmlns:r="http://schemas.openxmlformats.org/officeDocument/2006/relationships" name="2_zhaw_Folien_deutsch">
  <a:themeElements>
    <a:clrScheme name="ZHAW">
      <a:dk1>
        <a:srgbClr val="000000"/>
      </a:dk1>
      <a:lt1>
        <a:srgbClr val="FFFFFF"/>
      </a:lt1>
      <a:dk2>
        <a:srgbClr val="9A9A9C"/>
      </a:dk2>
      <a:lt2>
        <a:srgbClr val="0064A6"/>
      </a:lt2>
      <a:accent1>
        <a:srgbClr val="80B2D3"/>
      </a:accent1>
      <a:accent2>
        <a:srgbClr val="D54E12"/>
      </a:accent2>
      <a:accent3>
        <a:srgbClr val="83B819"/>
      </a:accent3>
      <a:accent4>
        <a:srgbClr val="F0B600"/>
      </a:accent4>
      <a:accent5>
        <a:srgbClr val="6A205F"/>
      </a:accent5>
      <a:accent6>
        <a:srgbClr val="EDDBAB"/>
      </a:accent6>
      <a:hlink>
        <a:srgbClr val="583119"/>
      </a:hlink>
      <a:folHlink>
        <a:srgbClr val="9A9A9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2021-02-07T21:05:03Z</dcterms:created>
  <dc:creator>J</dc:creato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10d9bad3-6dac-4e9a-89a3-89f3b8d247b2_Enabled">
    <vt:lpwstr>true</vt:lpwstr>
  </property>
  <property fmtid="{D5CDD505-2E9C-101B-9397-08002B2CF9AE}" pid="3" name="MSIP_Label_10d9bad3-6dac-4e9a-89a3-89f3b8d247b2_SetDate">
    <vt:lpwstr>2021-05-14T07:54:44Z</vt:lpwstr>
  </property>
  <property fmtid="{D5CDD505-2E9C-101B-9397-08002B2CF9AE}" pid="4" name="MSIP_Label_10d9bad3-6dac-4e9a-89a3-89f3b8d247b2_Method">
    <vt:lpwstr>Standard</vt:lpwstr>
  </property>
  <property fmtid="{D5CDD505-2E9C-101B-9397-08002B2CF9AE}" pid="5" name="MSIP_Label_10d9bad3-6dac-4e9a-89a3-89f3b8d247b2_Name">
    <vt:lpwstr>10d9bad3-6dac-4e9a-89a3-89f3b8d247b2</vt:lpwstr>
  </property>
  <property fmtid="{D5CDD505-2E9C-101B-9397-08002B2CF9AE}" pid="6" name="MSIP_Label_10d9bad3-6dac-4e9a-89a3-89f3b8d247b2_SiteId">
    <vt:lpwstr>5d1a9f9d-201f-4a10-b983-451cf65cbc1e</vt:lpwstr>
  </property>
  <property fmtid="{D5CDD505-2E9C-101B-9397-08002B2CF9AE}" pid="7" name="MSIP_Label_10d9bad3-6dac-4e9a-89a3-89f3b8d247b2_ActionId">
    <vt:lpwstr>f9d79185-1dd1-41b3-9a1d-510ff195067c</vt:lpwstr>
  </property>
  <property fmtid="{D5CDD505-2E9C-101B-9397-08002B2CF9AE}" pid="8" name="MSIP_Label_10d9bad3-6dac-4e9a-89a3-89f3b8d247b2_ContentBits">
    <vt:lpwstr>0</vt:lpwstr>
  </property>
</Properties>
</file>